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8" r:id="rId2"/>
    <p:sldId id="281" r:id="rId3"/>
    <p:sldId id="267" r:id="rId4"/>
    <p:sldId id="268" r:id="rId5"/>
    <p:sldId id="269" r:id="rId6"/>
    <p:sldId id="279" r:id="rId7"/>
    <p:sldId id="280" r:id="rId8"/>
    <p:sldId id="270" r:id="rId9"/>
    <p:sldId id="274" r:id="rId10"/>
    <p:sldId id="272" r:id="rId11"/>
    <p:sldId id="286" r:id="rId12"/>
    <p:sldId id="283" r:id="rId13"/>
    <p:sldId id="287" r:id="rId14"/>
    <p:sldId id="2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B69C"/>
    <a:srgbClr val="B96D67"/>
    <a:srgbClr val="E5EBEF"/>
    <a:srgbClr val="EAD1C0"/>
    <a:srgbClr val="CD969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15" autoAdjust="0"/>
  </p:normalViewPr>
  <p:slideViewPr>
    <p:cSldViewPr snapToGrid="0">
      <p:cViewPr varScale="1">
        <p:scale>
          <a:sx n="120" d="100"/>
          <a:sy n="120" d="100"/>
        </p:scale>
        <p:origin x="1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B9187-0726-4CAD-A064-2A60DA88A2EB}" type="datetimeFigureOut">
              <a:rPr lang="en-CA" smtClean="0"/>
              <a:t>2024-03-14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2D438-A05F-42DA-B2EC-65959B575E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8204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2D438-A05F-42DA-B2EC-65959B575E3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5575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2D438-A05F-42DA-B2EC-65959B575E3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0437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2D438-A05F-42DA-B2EC-65959B575E3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969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2D438-A05F-42DA-B2EC-65959B575E3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8426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2D438-A05F-42DA-B2EC-65959B575E3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64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2D438-A05F-42DA-B2EC-65959B575E3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0138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2D438-A05F-42DA-B2EC-65959B575E3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3508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69D2-6BB4-56EA-7BA7-82A88DF1B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CB3BD2-979C-8A4C-B5AE-450743E61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7556A-1DD2-A3C2-6179-2C8F2FE42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1427A-7BBA-4554-9ADF-A4542043552E}" type="datetimeFigureOut">
              <a:rPr lang="en-CA" smtClean="0"/>
              <a:t>2024-03-14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C55F8-AE27-F6F9-1E77-352446A1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5A33D-A57A-DFFC-8A81-C3060731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507C7-EFB0-4175-918A-C0F89383C25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0261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96C3-82C8-0EBC-BA07-8DB855C0F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82DB21-59F0-9D2B-2600-7481E18CF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03A4A-0699-3B2D-E03B-EED6E6779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1427A-7BBA-4554-9ADF-A4542043552E}" type="datetimeFigureOut">
              <a:rPr lang="en-CA" smtClean="0"/>
              <a:t>2024-03-14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B536C-21FB-4350-0D88-9CA875A9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2A996-53EC-0E10-E72C-36FFC66E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507C7-EFB0-4175-918A-C0F89383C25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6146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E97958-77CA-C0AA-EAB3-40DC5DB5B1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4163E9-59FD-DB4B-ACE6-ABB4699303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9DA47-E4A6-EE3F-544F-B8F367181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1427A-7BBA-4554-9ADF-A4542043552E}" type="datetimeFigureOut">
              <a:rPr lang="en-CA" smtClean="0"/>
              <a:t>2024-03-14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1BF0E-3BD6-5E6C-AB7D-00C35B6A6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DD403-B31A-0150-293D-65A9A298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507C7-EFB0-4175-918A-C0F89383C25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6681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B914-09FC-8F99-78EE-1679D999A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E5502-B15B-359B-3331-D1656BF6B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E5277-72CE-C2A6-787F-5965BFD8F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1427A-7BBA-4554-9ADF-A4542043552E}" type="datetimeFigureOut">
              <a:rPr lang="en-CA" smtClean="0"/>
              <a:t>2024-03-14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886DF-41C8-B4F0-CA54-71BCDEE12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CC002-ACC9-EE3C-9469-6644EA54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507C7-EFB0-4175-918A-C0F89383C25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8831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F0BF1-AA03-A8F2-9E08-61B75E54B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A173A-8F4C-7F7A-BDD5-D06CE0E6F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E9030-D12B-6A8C-2338-5B00B2F50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1427A-7BBA-4554-9ADF-A4542043552E}" type="datetimeFigureOut">
              <a:rPr lang="en-CA" smtClean="0"/>
              <a:t>2024-03-14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14ACD-2A34-1F13-409E-4907C1072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A5D52-01C5-9D2C-5A80-9D8888D61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507C7-EFB0-4175-918A-C0F89383C25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063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088C4-4EE5-7CFB-EECA-06842007B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ECCB-E533-AF28-7884-7B139485D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CC276-F097-8D7F-7ADF-3E35734AE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2E57B-B408-F6DE-2529-3D9BEF539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1427A-7BBA-4554-9ADF-A4542043552E}" type="datetimeFigureOut">
              <a:rPr lang="en-CA" smtClean="0"/>
              <a:t>2024-03-14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01398-CBD8-AC04-2D58-97BD47ED9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60537-DFDE-2C10-2404-F5808178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507C7-EFB0-4175-918A-C0F89383C25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072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534E-CA75-C173-882F-8F1FDC41C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B5DE7-76F3-12B5-D0B9-41724880F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A3EBFA-5794-0C54-9A7E-813EA0AC5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1AD29-9C25-843C-8D91-15F7AC95E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2395BB-297A-5C5B-2A6D-93077E0DD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19B162-73D2-782C-9AA4-EFEE677DF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1427A-7BBA-4554-9ADF-A4542043552E}" type="datetimeFigureOut">
              <a:rPr lang="en-CA" smtClean="0"/>
              <a:t>2024-03-14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982C0-F599-BC99-D490-4904F8E97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9FB014-1997-3808-0080-54712B671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507C7-EFB0-4175-918A-C0F89383C25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68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6578-A26A-FD6E-6350-42E3E7346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C4EB0-FB75-83F7-F924-808ECAF21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1427A-7BBA-4554-9ADF-A4542043552E}" type="datetimeFigureOut">
              <a:rPr lang="en-CA" smtClean="0"/>
              <a:t>2024-03-14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EE882B-185F-DDE8-8BA0-11770963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CE68A-01BE-AE75-6E62-64E5DF4D2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507C7-EFB0-4175-918A-C0F89383C25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2723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143E8-1E2B-BBB3-4066-4C09328EA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1427A-7BBA-4554-9ADF-A4542043552E}" type="datetimeFigureOut">
              <a:rPr lang="en-CA" smtClean="0"/>
              <a:t>2024-03-14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8E0DC5-36A4-5E29-7C93-C55CABCD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0A38C-A5C6-2993-5D45-820B43CC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507C7-EFB0-4175-918A-C0F89383C25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4313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F0379-DBAA-433D-91F0-603EB4272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13374-6E8A-5BBA-D3CD-3DFD46E91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5B93CD-32B6-B860-6C89-A06AFF81C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3D57D-6939-1990-1B5D-EF562207B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1427A-7BBA-4554-9ADF-A4542043552E}" type="datetimeFigureOut">
              <a:rPr lang="en-CA" smtClean="0"/>
              <a:t>2024-03-14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6C8D7-8E36-D252-B123-62D7AE01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3115B-0BFB-C102-05C1-48DE5707F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507C7-EFB0-4175-918A-C0F89383C25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5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8F53-E9E3-1C7C-40DE-1ACAD75C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BFA0DA-9ECB-46C3-AD96-427DA8002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3EF6C-DB2F-69A2-0BB5-C56486FC6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B1E09-E8CC-D7D1-D4B7-451084897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1427A-7BBA-4554-9ADF-A4542043552E}" type="datetimeFigureOut">
              <a:rPr lang="en-CA" smtClean="0"/>
              <a:t>2024-03-14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1E281-263A-E692-9C79-36E32DC5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B5F4D-4D80-AD19-18C1-FE47059A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507C7-EFB0-4175-918A-C0F89383C25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431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D45AEF-4C6D-9019-1F6E-948712A4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8EFB9-6E37-E59B-183C-9DC3F981D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DB6B8-BFBF-40CB-AC34-4D9C4EF34A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81427A-7BBA-4554-9ADF-A4542043552E}" type="datetimeFigureOut">
              <a:rPr lang="en-CA" smtClean="0"/>
              <a:t>2024-03-14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E1D0B-76AA-AB41-D9D8-DFB808F40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1A76C-4AC8-7C36-6F3A-D5EFB0919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0507C7-EFB0-4175-918A-C0F89383C25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112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9.pn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637BB0-ACB2-6C70-B0D6-58885969C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" y="56679"/>
            <a:ext cx="12060333" cy="67446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85E4C7-9296-6377-3D0A-C2471561D0CD}"/>
              </a:ext>
            </a:extLst>
          </p:cNvPr>
          <p:cNvSpPr/>
          <p:nvPr/>
        </p:nvSpPr>
        <p:spPr>
          <a:xfrm>
            <a:off x="1" y="9054"/>
            <a:ext cx="12192000" cy="684894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AD6BD7-7D56-35DB-3842-014F6D677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1501450" y="1119970"/>
            <a:ext cx="9189098" cy="5168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ACB454-5A5E-B167-503D-812CC851E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440" y="1577479"/>
            <a:ext cx="3785118" cy="8680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0ACBAF-8EC1-8DA6-22A6-4A9DF255EFD5}"/>
              </a:ext>
            </a:extLst>
          </p:cNvPr>
          <p:cNvSpPr txBox="1"/>
          <p:nvPr/>
        </p:nvSpPr>
        <p:spPr>
          <a:xfrm>
            <a:off x="1678732" y="3237414"/>
            <a:ext cx="8515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b="1" i="1" dirty="0">
                <a:solidFill>
                  <a:srgbClr val="B96D67"/>
                </a:solidFill>
                <a:effectLst/>
                <a:latin typeface="Bierstadt Display" panose="020B0004020202020204" pitchFamily="34" charset="0"/>
              </a:rPr>
              <a:t>Social Media Platform</a:t>
            </a:r>
          </a:p>
          <a:p>
            <a:pPr algn="ctr"/>
            <a:r>
              <a:rPr lang="en-CA" sz="4400" b="1" i="0" dirty="0">
                <a:solidFill>
                  <a:srgbClr val="B96D67"/>
                </a:solidFill>
                <a:effectLst/>
                <a:latin typeface="Bierstadt Display" panose="020B0004020202020204" pitchFamily="34" charset="0"/>
              </a:rPr>
              <a:t>Connecting Moms Everywhere</a:t>
            </a:r>
            <a:endParaRPr lang="en-CA" sz="4400" dirty="0">
              <a:solidFill>
                <a:srgbClr val="B96D67"/>
              </a:solidFill>
              <a:latin typeface="Bierstadt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714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FDF5-E679-9774-CD0D-910FBC71A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BBC8A-2B3A-8352-2F2A-6ACE1EC8B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84703" cy="6867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8CB76B-067F-D9F8-EB79-7EF8DEA61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181" t="-1" b="57990"/>
          <a:stretch/>
        </p:blipFill>
        <p:spPr>
          <a:xfrm>
            <a:off x="2430652" y="1386734"/>
            <a:ext cx="9222092" cy="549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F3D2E-D5CA-A845-00CE-33B237EA4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181" t="-1" b="57990"/>
          <a:stretch/>
        </p:blipFill>
        <p:spPr>
          <a:xfrm>
            <a:off x="-1" y="0"/>
            <a:ext cx="2816680" cy="1535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FC42B-085B-5EE3-11C1-1814195BF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88" y="365125"/>
            <a:ext cx="678392" cy="720268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224C44A-7E92-F05C-3C48-930460D444A6}"/>
              </a:ext>
            </a:extLst>
          </p:cNvPr>
          <p:cNvSpPr/>
          <p:nvPr/>
        </p:nvSpPr>
        <p:spPr>
          <a:xfrm>
            <a:off x="5730422" y="2055813"/>
            <a:ext cx="2218301" cy="2142631"/>
          </a:xfrm>
          <a:prstGeom prst="roundRect">
            <a:avLst/>
          </a:prstGeom>
          <a:solidFill>
            <a:srgbClr val="EAD1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12959D-6FD5-E8DA-FF70-ED584340A3D6}"/>
              </a:ext>
            </a:extLst>
          </p:cNvPr>
          <p:cNvSpPr/>
          <p:nvPr/>
        </p:nvSpPr>
        <p:spPr>
          <a:xfrm>
            <a:off x="5730422" y="4461533"/>
            <a:ext cx="2218301" cy="2142631"/>
          </a:xfrm>
          <a:prstGeom prst="roundRect">
            <a:avLst/>
          </a:prstGeom>
          <a:solidFill>
            <a:srgbClr val="EAD1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0EE3A6-F752-DAA8-4AE8-D61BEF62E2DE}"/>
              </a:ext>
            </a:extLst>
          </p:cNvPr>
          <p:cNvSpPr/>
          <p:nvPr/>
        </p:nvSpPr>
        <p:spPr>
          <a:xfrm>
            <a:off x="8842951" y="1961468"/>
            <a:ext cx="2218301" cy="2142631"/>
          </a:xfrm>
          <a:prstGeom prst="roundRect">
            <a:avLst/>
          </a:prstGeom>
          <a:solidFill>
            <a:srgbClr val="EAD1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40CB635-5586-139D-7600-E7F96B5E75DD}"/>
              </a:ext>
            </a:extLst>
          </p:cNvPr>
          <p:cNvSpPr/>
          <p:nvPr/>
        </p:nvSpPr>
        <p:spPr>
          <a:xfrm>
            <a:off x="8842951" y="4453843"/>
            <a:ext cx="2218301" cy="2142631"/>
          </a:xfrm>
          <a:prstGeom prst="roundRect">
            <a:avLst/>
          </a:prstGeom>
          <a:solidFill>
            <a:srgbClr val="EAD1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F27D3D4-E97C-8BC2-F3B3-594918FEA2C4}"/>
              </a:ext>
            </a:extLst>
          </p:cNvPr>
          <p:cNvSpPr/>
          <p:nvPr/>
        </p:nvSpPr>
        <p:spPr>
          <a:xfrm>
            <a:off x="2715895" y="2055813"/>
            <a:ext cx="2218301" cy="2142631"/>
          </a:xfrm>
          <a:prstGeom prst="roundRect">
            <a:avLst/>
          </a:prstGeom>
          <a:solidFill>
            <a:srgbClr val="EAD1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609BDB6-6AEA-D6CF-9D3F-610AD3B4D999}"/>
              </a:ext>
            </a:extLst>
          </p:cNvPr>
          <p:cNvSpPr/>
          <p:nvPr/>
        </p:nvSpPr>
        <p:spPr>
          <a:xfrm>
            <a:off x="2715895" y="4461533"/>
            <a:ext cx="2218301" cy="2142631"/>
          </a:xfrm>
          <a:prstGeom prst="roundRect">
            <a:avLst/>
          </a:prstGeom>
          <a:solidFill>
            <a:srgbClr val="EAD1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Graphic 13" descr="Daily calendar with solid fill">
            <a:extLst>
              <a:ext uri="{FF2B5EF4-FFF2-40B4-BE49-F238E27FC236}">
                <a16:creationId xmlns:a16="http://schemas.microsoft.com/office/drawing/2014/main" id="{7D4E03B9-FF7A-8815-4F9E-DA3D68C2A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256" y="2230792"/>
            <a:ext cx="914400" cy="914400"/>
          </a:xfrm>
          <a:prstGeom prst="rect">
            <a:avLst/>
          </a:prstGeom>
        </p:spPr>
      </p:pic>
      <p:pic>
        <p:nvPicPr>
          <p:cNvPr id="16" name="Graphic 15" descr="Filter with solid fill">
            <a:extLst>
              <a:ext uri="{FF2B5EF4-FFF2-40B4-BE49-F238E27FC236}">
                <a16:creationId xmlns:a16="http://schemas.microsoft.com/office/drawing/2014/main" id="{4D54BE44-3A0D-C9F2-1D06-A4E593AD3C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8649" y="2500268"/>
            <a:ext cx="914400" cy="914400"/>
          </a:xfrm>
          <a:prstGeom prst="rect">
            <a:avLst/>
          </a:prstGeom>
        </p:spPr>
      </p:pic>
      <p:pic>
        <p:nvPicPr>
          <p:cNvPr id="12" name="Content Placeholder 11" descr="Chat bubble with solid fill">
            <a:extLst>
              <a:ext uri="{FF2B5EF4-FFF2-40B4-BE49-F238E27FC236}">
                <a16:creationId xmlns:a16="http://schemas.microsoft.com/office/drawing/2014/main" id="{96EF642A-B6C1-1B76-3BDB-2AE5A67E6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4901" y="2290241"/>
            <a:ext cx="914400" cy="914400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7560F92-E48B-06BC-ABD5-68375344A4AF}"/>
              </a:ext>
            </a:extLst>
          </p:cNvPr>
          <p:cNvSpPr txBox="1"/>
          <p:nvPr/>
        </p:nvSpPr>
        <p:spPr>
          <a:xfrm>
            <a:off x="2715894" y="3429000"/>
            <a:ext cx="2218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B96D67"/>
                </a:solidFill>
                <a:effectLst/>
                <a:latin typeface="Söhne"/>
              </a:rPr>
              <a:t>Area Filters</a:t>
            </a:r>
            <a:endParaRPr lang="en-US" b="0" i="0" dirty="0">
              <a:solidFill>
                <a:srgbClr val="B96D67"/>
              </a:solidFill>
              <a:effectLst/>
              <a:latin typeface="Söhn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F5E28A-1592-CABD-F8DC-4B21E9ED67EB}"/>
              </a:ext>
            </a:extLst>
          </p:cNvPr>
          <p:cNvSpPr txBox="1"/>
          <p:nvPr/>
        </p:nvSpPr>
        <p:spPr>
          <a:xfrm>
            <a:off x="5730422" y="3429000"/>
            <a:ext cx="2218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B96D67"/>
                </a:solidFill>
                <a:effectLst/>
                <a:latin typeface="Söhne"/>
              </a:rPr>
              <a:t>Event Planning</a:t>
            </a:r>
            <a:endParaRPr lang="en-US" b="0" i="0" dirty="0">
              <a:solidFill>
                <a:srgbClr val="B96D67"/>
              </a:solidFill>
              <a:effectLst/>
              <a:latin typeface="Söhne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55C688-155F-04AF-80D5-2E05B7FBAC7A}"/>
              </a:ext>
            </a:extLst>
          </p:cNvPr>
          <p:cNvSpPr txBox="1"/>
          <p:nvPr/>
        </p:nvSpPr>
        <p:spPr>
          <a:xfrm>
            <a:off x="8842950" y="3436620"/>
            <a:ext cx="2218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B96D67"/>
                </a:solidFill>
                <a:latin typeface="Söhne"/>
              </a:rPr>
              <a:t>Messaging</a:t>
            </a:r>
            <a:endParaRPr lang="en-US" b="0" i="0" dirty="0">
              <a:solidFill>
                <a:srgbClr val="B96D67"/>
              </a:solidFill>
              <a:effectLst/>
              <a:latin typeface="Söhn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4AE72A-A130-A20D-3EA0-B1AC0384F856}"/>
              </a:ext>
            </a:extLst>
          </p:cNvPr>
          <p:cNvSpPr txBox="1"/>
          <p:nvPr/>
        </p:nvSpPr>
        <p:spPr>
          <a:xfrm>
            <a:off x="2715893" y="5839239"/>
            <a:ext cx="2218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B96D67"/>
                </a:solidFill>
                <a:latin typeface="Söhne"/>
              </a:rPr>
              <a:t>View Attendees</a:t>
            </a:r>
            <a:endParaRPr lang="en-US" b="0" i="0" dirty="0">
              <a:solidFill>
                <a:srgbClr val="B96D67"/>
              </a:solidFill>
              <a:effectLst/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0A1D1-C36E-456F-26A7-7F11B67000E4}"/>
              </a:ext>
            </a:extLst>
          </p:cNvPr>
          <p:cNvSpPr txBox="1"/>
          <p:nvPr/>
        </p:nvSpPr>
        <p:spPr>
          <a:xfrm>
            <a:off x="5730419" y="5839239"/>
            <a:ext cx="2218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B96D67"/>
                </a:solidFill>
                <a:effectLst/>
                <a:latin typeface="Söhne"/>
              </a:rPr>
              <a:t>Event Comments</a:t>
            </a:r>
            <a:endParaRPr lang="en-US" b="0" i="0" dirty="0">
              <a:solidFill>
                <a:srgbClr val="B96D67"/>
              </a:solidFill>
              <a:effectLst/>
              <a:latin typeface="Söhne"/>
            </a:endParaRPr>
          </a:p>
        </p:txBody>
      </p:sp>
      <p:pic>
        <p:nvPicPr>
          <p:cNvPr id="10" name="Graphic 9" descr="Pen with solid fill">
            <a:extLst>
              <a:ext uri="{FF2B5EF4-FFF2-40B4-BE49-F238E27FC236}">
                <a16:creationId xmlns:a16="http://schemas.microsoft.com/office/drawing/2014/main" id="{A6703C43-A03A-6E96-45AC-C4FDE5C018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322612" y="4896014"/>
            <a:ext cx="914400" cy="914400"/>
          </a:xfrm>
          <a:prstGeom prst="rect">
            <a:avLst/>
          </a:prstGeom>
        </p:spPr>
      </p:pic>
      <p:pic>
        <p:nvPicPr>
          <p:cNvPr id="13" name="Graphic 12" descr="Group success outline">
            <a:extLst>
              <a:ext uri="{FF2B5EF4-FFF2-40B4-BE49-F238E27FC236}">
                <a16:creationId xmlns:a16="http://schemas.microsoft.com/office/drawing/2014/main" id="{4E7DAE01-873C-5306-BCE6-E46306A6B0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00044" y="49070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62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8A3BB09A-0A3F-2D6B-58B3-6EE88269BA9E}"/>
              </a:ext>
            </a:extLst>
          </p:cNvPr>
          <p:cNvSpPr/>
          <p:nvPr/>
        </p:nvSpPr>
        <p:spPr>
          <a:xfrm>
            <a:off x="1093876" y="6015624"/>
            <a:ext cx="750671" cy="639461"/>
          </a:xfrm>
          <a:prstGeom prst="triangle">
            <a:avLst/>
          </a:prstGeom>
          <a:solidFill>
            <a:srgbClr val="E5EB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8" name="Picture 17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E43C2339-2D77-3598-4820-02B9B0871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" b="97537" l="408" r="99592">
                        <a14:foregroundMark x1="64946" y1="6756" x2="43614" y2="5559"/>
                        <a14:foregroundMark x1="43614" y1="5559" x2="23505" y2="7389"/>
                        <a14:foregroundMark x1="23505" y1="7389" x2="8560" y2="5489"/>
                        <a14:foregroundMark x1="8560" y1="5489" x2="1630" y2="25545"/>
                        <a14:foregroundMark x1="1630" y1="25545" x2="9375" y2="50387"/>
                        <a14:foregroundMark x1="9375" y1="50387" x2="3940" y2="85292"/>
                        <a14:foregroundMark x1="3940" y1="85292" x2="19973" y2="89866"/>
                        <a14:foregroundMark x1="19973" y1="89866" x2="45924" y2="90007"/>
                        <a14:foregroundMark x1="45924" y1="90007" x2="59511" y2="84307"/>
                        <a14:foregroundMark x1="59511" y1="84307" x2="88043" y2="92048"/>
                        <a14:foregroundMark x1="88043" y1="92048" x2="95516" y2="85151"/>
                        <a14:foregroundMark x1="95516" y1="85151" x2="92255" y2="77621"/>
                        <a14:foregroundMark x1="92255" y1="77621" x2="95245" y2="67910"/>
                        <a14:foregroundMark x1="95245" y1="67910" x2="87834" y2="56445"/>
                        <a14:foregroundMark x1="87755" y1="48661" x2="97554" y2="38564"/>
                        <a14:foregroundMark x1="97554" y1="38564" x2="89266" y2="3941"/>
                        <a14:foregroundMark x1="89266" y1="3941" x2="66848" y2="5348"/>
                        <a14:foregroundMark x1="66848" y1="5348" x2="62364" y2="6897"/>
                        <a14:foregroundMark x1="2717" y1="2111" x2="93478" y2="2252"/>
                        <a14:foregroundMark x1="93478" y1="2252" x2="3940" y2="5630"/>
                        <a14:foregroundMark x1="3940" y1="5630" x2="89402" y2="9430"/>
                        <a14:foregroundMark x1="89402" y1="9430" x2="97011" y2="23786"/>
                        <a14:foregroundMark x1="97011" y1="23786" x2="93614" y2="69880"/>
                        <a14:foregroundMark x1="93614" y1="69880" x2="99592" y2="80929"/>
                        <a14:foregroundMark x1="99592" y1="80929" x2="95109" y2="88740"/>
                        <a14:foregroundMark x1="95109" y1="88740" x2="50679" y2="92400"/>
                        <a14:foregroundMark x1="50679" y1="92400" x2="65897" y2="86137"/>
                        <a14:foregroundMark x1="65897" y1="86137" x2="31114" y2="81492"/>
                        <a14:foregroundMark x1="31114" y1="81492" x2="16712" y2="82899"/>
                        <a14:foregroundMark x1="16712" y1="82899" x2="67527" y2="88318"/>
                        <a14:foregroundMark x1="12091" y1="78747" x2="3125" y2="77199"/>
                        <a14:foregroundMark x1="14130" y1="79099" x2="12091" y2="78747"/>
                        <a14:foregroundMark x1="67527" y1="88318" x2="14130" y2="79099"/>
                        <a14:foregroundMark x1="3125" y1="77199" x2="11908" y2="18528"/>
                        <a14:foregroundMark x1="10994" y1="14458" x2="1630" y2="7460"/>
                        <a14:foregroundMark x1="1630" y1="7460" x2="543" y2="19353"/>
                        <a14:foregroundMark x1="543" y1="19353" x2="543" y2="19353"/>
                        <a14:foregroundMark x1="5027" y1="985" x2="56658" y2="2885"/>
                        <a14:foregroundMark x1="56658" y1="2885" x2="80707" y2="1759"/>
                        <a14:foregroundMark x1="80707" y1="1759" x2="97690" y2="3941"/>
                        <a14:foregroundMark x1="97690" y1="3941" x2="94429" y2="84166"/>
                        <a14:foregroundMark x1="94429" y1="84166" x2="75679" y2="93526"/>
                        <a14:foregroundMark x1="75679" y1="93526" x2="7880" y2="92892"/>
                        <a14:foregroundMark x1="7880" y1="92892" x2="30978" y2="91977"/>
                        <a14:foregroundMark x1="78261" y1="92540" x2="97418" y2="93385"/>
                        <a14:foregroundMark x1="97418" y1="93385" x2="87636" y2="81703"/>
                        <a14:foregroundMark x1="87636" y1="81703" x2="51359" y2="82970"/>
                        <a14:foregroundMark x1="51359" y1="82970" x2="53125" y2="82970"/>
                        <a14:foregroundMark x1="98234" y1="1548" x2="57609" y2="3941"/>
                        <a14:foregroundMark x1="57609" y1="3941" x2="34918" y2="844"/>
                        <a14:foregroundMark x1="34918" y1="844" x2="6793" y2="2533"/>
                        <a14:foregroundMark x1="6793" y1="2533" x2="70788" y2="774"/>
                        <a14:foregroundMark x1="70788" y1="774" x2="99864" y2="2463"/>
                        <a14:foregroundMark x1="99049" y1="93807" x2="76766" y2="96341"/>
                        <a14:foregroundMark x1="76766" y1="96341" x2="68207" y2="94652"/>
                        <a14:foregroundMark x1="94701" y1="95567" x2="58288" y2="99437"/>
                        <a14:foregroundMark x1="58288" y1="99437" x2="47283" y2="94441"/>
                        <a14:foregroundMark x1="47283" y1="94441" x2="29348" y2="96904"/>
                        <a14:foregroundMark x1="29348" y1="96904" x2="11141" y2="93244"/>
                        <a14:foregroundMark x1="11141" y1="93244" x2="93614" y2="97537"/>
                        <a14:foregroundMark x1="87266" y1="53129" x2="87908" y2="59113"/>
                        <a14:foregroundMark x1="21739" y1="9782" x2="14538" y2="9923"/>
                        <a14:backgroundMark x1="18714" y1="10868" x2="84647" y2="64532"/>
                        <a14:backgroundMark x1="12636" y1="78747" x2="12636" y2="78747"/>
                        <a14:backgroundMark x1="13179" y1="79099" x2="13179" y2="79099"/>
                        <a14:backgroundMark x1="13451" y1="79029" x2="13451" y2="79029"/>
                        <a14:backgroundMark x1="86413" y1="50106" x2="86413" y2="50106"/>
                        <a14:backgroundMark x1="86141" y1="48768" x2="87228" y2="53132"/>
                        <a14:backgroundMark x1="12772" y1="14426" x2="13043" y2="18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1" y="1607374"/>
            <a:ext cx="2592043" cy="5004474"/>
          </a:xfrm>
          <a:prstGeom prst="rect">
            <a:avLst/>
          </a:prstGeom>
        </p:spPr>
      </p:pic>
      <p:pic>
        <p:nvPicPr>
          <p:cNvPr id="16" name="Picture 15" descr="A screenshot of a login page&#10;&#10;Description automatically generated">
            <a:extLst>
              <a:ext uri="{FF2B5EF4-FFF2-40B4-BE49-F238E27FC236}">
                <a16:creationId xmlns:a16="http://schemas.microsoft.com/office/drawing/2014/main" id="{A1044BA1-767C-C933-DBB6-D2F1E08333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26" y="2117574"/>
            <a:ext cx="1938148" cy="3291931"/>
          </a:xfrm>
          <a:prstGeom prst="rect">
            <a:avLst/>
          </a:prstGeom>
        </p:spPr>
      </p:pic>
      <p:pic>
        <p:nvPicPr>
          <p:cNvPr id="10" name="Picture 9" descr="A screenshot of a login page&#10;&#10;Description automatically generated">
            <a:extLst>
              <a:ext uri="{FF2B5EF4-FFF2-40B4-BE49-F238E27FC236}">
                <a16:creationId xmlns:a16="http://schemas.microsoft.com/office/drawing/2014/main" id="{C1506D48-1602-EB1C-B86B-C5B3B73849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05" y="2762560"/>
            <a:ext cx="1917124" cy="278031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2C30050-0D33-B5D6-4BEE-CD5A718A8DC7}"/>
              </a:ext>
            </a:extLst>
          </p:cNvPr>
          <p:cNvSpPr/>
          <p:nvPr/>
        </p:nvSpPr>
        <p:spPr>
          <a:xfrm>
            <a:off x="399777" y="2117574"/>
            <a:ext cx="1962866" cy="346420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C1F8EA3B-BBCC-C19A-F64B-DBB8F99663C9}"/>
              </a:ext>
            </a:extLst>
          </p:cNvPr>
          <p:cNvSpPr/>
          <p:nvPr/>
        </p:nvSpPr>
        <p:spPr>
          <a:xfrm>
            <a:off x="8208038" y="6037111"/>
            <a:ext cx="750671" cy="639461"/>
          </a:xfrm>
          <a:prstGeom prst="triangle">
            <a:avLst/>
          </a:prstGeom>
          <a:solidFill>
            <a:srgbClr val="E5EB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4" name="Picture 83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DF585530-B5B6-D3CE-0596-77D51B50F4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" b="97537" l="408" r="99592">
                        <a14:foregroundMark x1="64946" y1="6756" x2="43614" y2="5559"/>
                        <a14:foregroundMark x1="43614" y1="5559" x2="23505" y2="7389"/>
                        <a14:foregroundMark x1="23505" y1="7389" x2="8560" y2="5489"/>
                        <a14:foregroundMark x1="8560" y1="5489" x2="1630" y2="25545"/>
                        <a14:foregroundMark x1="1630" y1="25545" x2="9375" y2="50387"/>
                        <a14:foregroundMark x1="9375" y1="50387" x2="3940" y2="85292"/>
                        <a14:foregroundMark x1="3940" y1="85292" x2="19973" y2="89866"/>
                        <a14:foregroundMark x1="19973" y1="89866" x2="45924" y2="90007"/>
                        <a14:foregroundMark x1="45924" y1="90007" x2="59511" y2="84307"/>
                        <a14:foregroundMark x1="59511" y1="84307" x2="88043" y2="92048"/>
                        <a14:foregroundMark x1="88043" y1="92048" x2="95516" y2="85151"/>
                        <a14:foregroundMark x1="95516" y1="85151" x2="92255" y2="77621"/>
                        <a14:foregroundMark x1="92255" y1="77621" x2="95245" y2="67910"/>
                        <a14:foregroundMark x1="95245" y1="67910" x2="87834" y2="56445"/>
                        <a14:foregroundMark x1="87755" y1="48661" x2="97554" y2="38564"/>
                        <a14:foregroundMark x1="97554" y1="38564" x2="89266" y2="3941"/>
                        <a14:foregroundMark x1="89266" y1="3941" x2="66848" y2="5348"/>
                        <a14:foregroundMark x1="66848" y1="5348" x2="62364" y2="6897"/>
                        <a14:foregroundMark x1="2717" y1="2111" x2="93478" y2="2252"/>
                        <a14:foregroundMark x1="93478" y1="2252" x2="3940" y2="5630"/>
                        <a14:foregroundMark x1="3940" y1="5630" x2="89402" y2="9430"/>
                        <a14:foregroundMark x1="89402" y1="9430" x2="97011" y2="23786"/>
                        <a14:foregroundMark x1="97011" y1="23786" x2="93614" y2="69880"/>
                        <a14:foregroundMark x1="93614" y1="69880" x2="99592" y2="80929"/>
                        <a14:foregroundMark x1="99592" y1="80929" x2="95109" y2="88740"/>
                        <a14:foregroundMark x1="95109" y1="88740" x2="50679" y2="92400"/>
                        <a14:foregroundMark x1="50679" y1="92400" x2="65897" y2="86137"/>
                        <a14:foregroundMark x1="65897" y1="86137" x2="31114" y2="81492"/>
                        <a14:foregroundMark x1="31114" y1="81492" x2="16712" y2="82899"/>
                        <a14:foregroundMark x1="16712" y1="82899" x2="67527" y2="88318"/>
                        <a14:foregroundMark x1="12091" y1="78747" x2="3125" y2="77199"/>
                        <a14:foregroundMark x1="14130" y1="79099" x2="12091" y2="78747"/>
                        <a14:foregroundMark x1="67527" y1="88318" x2="14130" y2="79099"/>
                        <a14:foregroundMark x1="3125" y1="77199" x2="11908" y2="18528"/>
                        <a14:foregroundMark x1="10994" y1="14458" x2="1630" y2="7460"/>
                        <a14:foregroundMark x1="1630" y1="7460" x2="543" y2="19353"/>
                        <a14:foregroundMark x1="543" y1="19353" x2="543" y2="19353"/>
                        <a14:foregroundMark x1="5027" y1="985" x2="56658" y2="2885"/>
                        <a14:foregroundMark x1="56658" y1="2885" x2="80707" y2="1759"/>
                        <a14:foregroundMark x1="80707" y1="1759" x2="97690" y2="3941"/>
                        <a14:foregroundMark x1="97690" y1="3941" x2="94429" y2="84166"/>
                        <a14:foregroundMark x1="94429" y1="84166" x2="75679" y2="93526"/>
                        <a14:foregroundMark x1="75679" y1="93526" x2="7880" y2="92892"/>
                        <a14:foregroundMark x1="7880" y1="92892" x2="30978" y2="91977"/>
                        <a14:foregroundMark x1="78261" y1="92540" x2="97418" y2="93385"/>
                        <a14:foregroundMark x1="97418" y1="93385" x2="87636" y2="81703"/>
                        <a14:foregroundMark x1="87636" y1="81703" x2="51359" y2="82970"/>
                        <a14:foregroundMark x1="51359" y1="82970" x2="53125" y2="82970"/>
                        <a14:foregroundMark x1="98234" y1="1548" x2="57609" y2="3941"/>
                        <a14:foregroundMark x1="57609" y1="3941" x2="34918" y2="844"/>
                        <a14:foregroundMark x1="34918" y1="844" x2="6793" y2="2533"/>
                        <a14:foregroundMark x1="6793" y1="2533" x2="70788" y2="774"/>
                        <a14:foregroundMark x1="70788" y1="774" x2="99864" y2="2463"/>
                        <a14:foregroundMark x1="99049" y1="93807" x2="76766" y2="96341"/>
                        <a14:foregroundMark x1="76766" y1="96341" x2="68207" y2="94652"/>
                        <a14:foregroundMark x1="94701" y1="95567" x2="58288" y2="99437"/>
                        <a14:foregroundMark x1="58288" y1="99437" x2="47283" y2="94441"/>
                        <a14:foregroundMark x1="47283" y1="94441" x2="29348" y2="96904"/>
                        <a14:foregroundMark x1="29348" y1="96904" x2="11141" y2="93244"/>
                        <a14:foregroundMark x1="11141" y1="93244" x2="93614" y2="97537"/>
                        <a14:foregroundMark x1="87266" y1="53129" x2="87908" y2="59113"/>
                        <a14:foregroundMark x1="21739" y1="9782" x2="14538" y2="9923"/>
                        <a14:backgroundMark x1="18714" y1="10868" x2="84647" y2="64532"/>
                        <a14:backgroundMark x1="12636" y1="78747" x2="12636" y2="78747"/>
                        <a14:backgroundMark x1="13179" y1="79099" x2="13179" y2="79099"/>
                        <a14:backgroundMark x1="13451" y1="79029" x2="13451" y2="79029"/>
                        <a14:backgroundMark x1="86413" y1="50106" x2="86413" y2="50106"/>
                        <a14:backgroundMark x1="86141" y1="48768" x2="87228" y2="53132"/>
                        <a14:backgroundMark x1="12772" y1="14426" x2="13043" y2="18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73" r="6493"/>
          <a:stretch/>
        </p:blipFill>
        <p:spPr>
          <a:xfrm>
            <a:off x="7336996" y="1628861"/>
            <a:ext cx="2300034" cy="5004474"/>
          </a:xfrm>
          <a:prstGeom prst="rect">
            <a:avLst/>
          </a:prstGeom>
        </p:spPr>
      </p:pic>
      <p:pic>
        <p:nvPicPr>
          <p:cNvPr id="85" name="Picture 84" descr="A screenshot of a login page&#10;&#10;Description automatically generated">
            <a:extLst>
              <a:ext uri="{FF2B5EF4-FFF2-40B4-BE49-F238E27FC236}">
                <a16:creationId xmlns:a16="http://schemas.microsoft.com/office/drawing/2014/main" id="{BB20C901-1509-5C6D-7EFF-B8485E93EA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18"/>
          <a:stretch/>
        </p:blipFill>
        <p:spPr>
          <a:xfrm>
            <a:off x="7537688" y="2139061"/>
            <a:ext cx="1938149" cy="684115"/>
          </a:xfrm>
          <a:prstGeom prst="rect">
            <a:avLst/>
          </a:prstGeom>
        </p:spPr>
      </p:pic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D868BD7D-AAD1-FBDF-EE02-D86E4489AB66}"/>
              </a:ext>
            </a:extLst>
          </p:cNvPr>
          <p:cNvSpPr/>
          <p:nvPr/>
        </p:nvSpPr>
        <p:spPr>
          <a:xfrm>
            <a:off x="10504560" y="6037111"/>
            <a:ext cx="750671" cy="639461"/>
          </a:xfrm>
          <a:prstGeom prst="triangle">
            <a:avLst/>
          </a:prstGeom>
          <a:solidFill>
            <a:srgbClr val="E5EB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9" name="Picture 88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1E39A33F-2E51-ABE3-BA91-9467422FB6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" b="97537" l="408" r="99592">
                        <a14:foregroundMark x1="64946" y1="6756" x2="43614" y2="5559"/>
                        <a14:foregroundMark x1="43614" y1="5559" x2="23505" y2="7389"/>
                        <a14:foregroundMark x1="23505" y1="7389" x2="8560" y2="5489"/>
                        <a14:foregroundMark x1="8560" y1="5489" x2="1630" y2="25545"/>
                        <a14:foregroundMark x1="1630" y1="25545" x2="9375" y2="50387"/>
                        <a14:foregroundMark x1="9375" y1="50387" x2="3940" y2="85292"/>
                        <a14:foregroundMark x1="3940" y1="85292" x2="19973" y2="89866"/>
                        <a14:foregroundMark x1="19973" y1="89866" x2="45924" y2="90007"/>
                        <a14:foregroundMark x1="45924" y1="90007" x2="59511" y2="84307"/>
                        <a14:foregroundMark x1="59511" y1="84307" x2="88043" y2="92048"/>
                        <a14:foregroundMark x1="88043" y1="92048" x2="95516" y2="85151"/>
                        <a14:foregroundMark x1="95516" y1="85151" x2="92255" y2="77621"/>
                        <a14:foregroundMark x1="92255" y1="77621" x2="95245" y2="67910"/>
                        <a14:foregroundMark x1="95245" y1="67910" x2="87834" y2="56445"/>
                        <a14:foregroundMark x1="87755" y1="48661" x2="97554" y2="38564"/>
                        <a14:foregroundMark x1="97554" y1="38564" x2="89266" y2="3941"/>
                        <a14:foregroundMark x1="89266" y1="3941" x2="66848" y2="5348"/>
                        <a14:foregroundMark x1="66848" y1="5348" x2="62364" y2="6897"/>
                        <a14:foregroundMark x1="2717" y1="2111" x2="93478" y2="2252"/>
                        <a14:foregroundMark x1="93478" y1="2252" x2="3940" y2="5630"/>
                        <a14:foregroundMark x1="3940" y1="5630" x2="89402" y2="9430"/>
                        <a14:foregroundMark x1="89402" y1="9430" x2="97011" y2="23786"/>
                        <a14:foregroundMark x1="97011" y1="23786" x2="93614" y2="69880"/>
                        <a14:foregroundMark x1="93614" y1="69880" x2="99592" y2="80929"/>
                        <a14:foregroundMark x1="99592" y1="80929" x2="95109" y2="88740"/>
                        <a14:foregroundMark x1="95109" y1="88740" x2="50679" y2="92400"/>
                        <a14:foregroundMark x1="50679" y1="92400" x2="65897" y2="86137"/>
                        <a14:foregroundMark x1="65897" y1="86137" x2="31114" y2="81492"/>
                        <a14:foregroundMark x1="31114" y1="81492" x2="16712" y2="82899"/>
                        <a14:foregroundMark x1="16712" y1="82899" x2="67527" y2="88318"/>
                        <a14:foregroundMark x1="12091" y1="78747" x2="3125" y2="77199"/>
                        <a14:foregroundMark x1="14130" y1="79099" x2="12091" y2="78747"/>
                        <a14:foregroundMark x1="67527" y1="88318" x2="14130" y2="79099"/>
                        <a14:foregroundMark x1="3125" y1="77199" x2="11908" y2="18528"/>
                        <a14:foregroundMark x1="10994" y1="14458" x2="1630" y2="7460"/>
                        <a14:foregroundMark x1="1630" y1="7460" x2="543" y2="19353"/>
                        <a14:foregroundMark x1="543" y1="19353" x2="543" y2="19353"/>
                        <a14:foregroundMark x1="5027" y1="985" x2="56658" y2="2885"/>
                        <a14:foregroundMark x1="56658" y1="2885" x2="80707" y2="1759"/>
                        <a14:foregroundMark x1="80707" y1="1759" x2="97690" y2="3941"/>
                        <a14:foregroundMark x1="97690" y1="3941" x2="94429" y2="84166"/>
                        <a14:foregroundMark x1="94429" y1="84166" x2="75679" y2="93526"/>
                        <a14:foregroundMark x1="75679" y1="93526" x2="7880" y2="92892"/>
                        <a14:foregroundMark x1="7880" y1="92892" x2="30978" y2="91977"/>
                        <a14:foregroundMark x1="78261" y1="92540" x2="97418" y2="93385"/>
                        <a14:foregroundMark x1="97418" y1="93385" x2="87636" y2="81703"/>
                        <a14:foregroundMark x1="87636" y1="81703" x2="51359" y2="82970"/>
                        <a14:foregroundMark x1="51359" y1="82970" x2="53125" y2="82970"/>
                        <a14:foregroundMark x1="98234" y1="1548" x2="57609" y2="3941"/>
                        <a14:foregroundMark x1="57609" y1="3941" x2="34918" y2="844"/>
                        <a14:foregroundMark x1="34918" y1="844" x2="6793" y2="2533"/>
                        <a14:foregroundMark x1="6793" y1="2533" x2="70788" y2="774"/>
                        <a14:foregroundMark x1="70788" y1="774" x2="99864" y2="2463"/>
                        <a14:foregroundMark x1="99049" y1="93807" x2="76766" y2="96341"/>
                        <a14:foregroundMark x1="76766" y1="96341" x2="68207" y2="94652"/>
                        <a14:foregroundMark x1="94701" y1="95567" x2="58288" y2="99437"/>
                        <a14:foregroundMark x1="58288" y1="99437" x2="47283" y2="94441"/>
                        <a14:foregroundMark x1="47283" y1="94441" x2="29348" y2="96904"/>
                        <a14:foregroundMark x1="29348" y1="96904" x2="11141" y2="93244"/>
                        <a14:foregroundMark x1="11141" y1="93244" x2="93614" y2="97537"/>
                        <a14:foregroundMark x1="87266" y1="53129" x2="87908" y2="59113"/>
                        <a14:foregroundMark x1="21739" y1="9782" x2="14538" y2="9923"/>
                        <a14:backgroundMark x1="18714" y1="10868" x2="84647" y2="64532"/>
                        <a14:backgroundMark x1="12636" y1="78747" x2="12636" y2="78747"/>
                        <a14:backgroundMark x1="13179" y1="79099" x2="13179" y2="79099"/>
                        <a14:backgroundMark x1="13451" y1="79029" x2="13451" y2="79029"/>
                        <a14:backgroundMark x1="86413" y1="50106" x2="86413" y2="50106"/>
                        <a14:backgroundMark x1="86141" y1="48768" x2="87228" y2="53132"/>
                        <a14:backgroundMark x1="12772" y1="14426" x2="13043" y2="18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73" r="6493"/>
          <a:stretch/>
        </p:blipFill>
        <p:spPr>
          <a:xfrm>
            <a:off x="9633518" y="1628861"/>
            <a:ext cx="2300034" cy="5004474"/>
          </a:xfrm>
          <a:prstGeom prst="rect">
            <a:avLst/>
          </a:prstGeom>
        </p:spPr>
      </p:pic>
      <p:pic>
        <p:nvPicPr>
          <p:cNvPr id="92" name="Picture 91" descr="A screenshot of a computer&#10;&#10;Description automatically generated">
            <a:extLst>
              <a:ext uri="{FF2B5EF4-FFF2-40B4-BE49-F238E27FC236}">
                <a16:creationId xmlns:a16="http://schemas.microsoft.com/office/drawing/2014/main" id="{4F92D6BF-14CD-10EA-E22E-52F37B506B0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9"/>
          <a:stretch/>
        </p:blipFill>
        <p:spPr>
          <a:xfrm>
            <a:off x="7561071" y="2167469"/>
            <a:ext cx="1868603" cy="3414314"/>
          </a:xfrm>
          <a:prstGeom prst="rect">
            <a:avLst/>
          </a:prstGeom>
        </p:spPr>
      </p:pic>
      <p:pic>
        <p:nvPicPr>
          <p:cNvPr id="94" name="Picture 93" descr="A screenshot of a cellphone&#10;&#10;Description automatically generated">
            <a:extLst>
              <a:ext uri="{FF2B5EF4-FFF2-40B4-BE49-F238E27FC236}">
                <a16:creationId xmlns:a16="http://schemas.microsoft.com/office/drawing/2014/main" id="{8D2C6ED8-F641-9EF5-92FE-B45F462ED3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020" y="2167469"/>
            <a:ext cx="1853957" cy="339309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9CF1736-41FE-07AF-7978-FFAEFC647C6F}"/>
              </a:ext>
            </a:extLst>
          </p:cNvPr>
          <p:cNvGrpSpPr/>
          <p:nvPr/>
        </p:nvGrpSpPr>
        <p:grpSpPr>
          <a:xfrm>
            <a:off x="2591996" y="1631429"/>
            <a:ext cx="2300034" cy="5047711"/>
            <a:chOff x="4966896" y="1631429"/>
            <a:chExt cx="2300034" cy="5047711"/>
          </a:xfrm>
        </p:grpSpPr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47D1E87F-0FC2-C6A8-484C-F51E4C7F90E7}"/>
                </a:ext>
              </a:extLst>
            </p:cNvPr>
            <p:cNvSpPr/>
            <p:nvPr/>
          </p:nvSpPr>
          <p:spPr>
            <a:xfrm>
              <a:off x="5837938" y="6039679"/>
              <a:ext cx="750671" cy="639461"/>
            </a:xfrm>
            <a:prstGeom prst="triangle">
              <a:avLst/>
            </a:prstGeom>
            <a:solidFill>
              <a:srgbClr val="E5E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8" name="Picture 77" descr="A black cell phone with a white screen&#10;&#10;Description automatically generated">
              <a:extLst>
                <a:ext uri="{FF2B5EF4-FFF2-40B4-BE49-F238E27FC236}">
                  <a16:creationId xmlns:a16="http://schemas.microsoft.com/office/drawing/2014/main" id="{531435BA-936C-D5E8-ECE5-4A312BA650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04" b="97537" l="408" r="99592">
                          <a14:foregroundMark x1="64946" y1="6756" x2="43614" y2="5559"/>
                          <a14:foregroundMark x1="43614" y1="5559" x2="23505" y2="7389"/>
                          <a14:foregroundMark x1="23505" y1="7389" x2="8560" y2="5489"/>
                          <a14:foregroundMark x1="8560" y1="5489" x2="1630" y2="25545"/>
                          <a14:foregroundMark x1="1630" y1="25545" x2="9375" y2="50387"/>
                          <a14:foregroundMark x1="9375" y1="50387" x2="3940" y2="85292"/>
                          <a14:foregroundMark x1="3940" y1="85292" x2="19973" y2="89866"/>
                          <a14:foregroundMark x1="19973" y1="89866" x2="45924" y2="90007"/>
                          <a14:foregroundMark x1="45924" y1="90007" x2="59511" y2="84307"/>
                          <a14:foregroundMark x1="59511" y1="84307" x2="88043" y2="92048"/>
                          <a14:foregroundMark x1="88043" y1="92048" x2="95516" y2="85151"/>
                          <a14:foregroundMark x1="95516" y1="85151" x2="92255" y2="77621"/>
                          <a14:foregroundMark x1="92255" y1="77621" x2="95245" y2="67910"/>
                          <a14:foregroundMark x1="95245" y1="67910" x2="87834" y2="56445"/>
                          <a14:foregroundMark x1="87755" y1="48661" x2="97554" y2="38564"/>
                          <a14:foregroundMark x1="97554" y1="38564" x2="89266" y2="3941"/>
                          <a14:foregroundMark x1="89266" y1="3941" x2="66848" y2="5348"/>
                          <a14:foregroundMark x1="66848" y1="5348" x2="62364" y2="6897"/>
                          <a14:foregroundMark x1="2717" y1="2111" x2="93478" y2="2252"/>
                          <a14:foregroundMark x1="93478" y1="2252" x2="3940" y2="5630"/>
                          <a14:foregroundMark x1="3940" y1="5630" x2="89402" y2="9430"/>
                          <a14:foregroundMark x1="89402" y1="9430" x2="97011" y2="23786"/>
                          <a14:foregroundMark x1="97011" y1="23786" x2="93614" y2="69880"/>
                          <a14:foregroundMark x1="93614" y1="69880" x2="99592" y2="80929"/>
                          <a14:foregroundMark x1="99592" y1="80929" x2="95109" y2="88740"/>
                          <a14:foregroundMark x1="95109" y1="88740" x2="50679" y2="92400"/>
                          <a14:foregroundMark x1="50679" y1="92400" x2="65897" y2="86137"/>
                          <a14:foregroundMark x1="65897" y1="86137" x2="31114" y2="81492"/>
                          <a14:foregroundMark x1="31114" y1="81492" x2="16712" y2="82899"/>
                          <a14:foregroundMark x1="16712" y1="82899" x2="67527" y2="88318"/>
                          <a14:foregroundMark x1="12091" y1="78747" x2="3125" y2="77199"/>
                          <a14:foregroundMark x1="14130" y1="79099" x2="12091" y2="78747"/>
                          <a14:foregroundMark x1="67527" y1="88318" x2="14130" y2="79099"/>
                          <a14:foregroundMark x1="3125" y1="77199" x2="11908" y2="18528"/>
                          <a14:foregroundMark x1="10994" y1="14458" x2="1630" y2="7460"/>
                          <a14:foregroundMark x1="1630" y1="7460" x2="543" y2="19353"/>
                          <a14:foregroundMark x1="543" y1="19353" x2="543" y2="19353"/>
                          <a14:foregroundMark x1="5027" y1="985" x2="56658" y2="2885"/>
                          <a14:foregroundMark x1="56658" y1="2885" x2="80707" y2="1759"/>
                          <a14:foregroundMark x1="80707" y1="1759" x2="97690" y2="3941"/>
                          <a14:foregroundMark x1="97690" y1="3941" x2="94429" y2="84166"/>
                          <a14:foregroundMark x1="94429" y1="84166" x2="75679" y2="93526"/>
                          <a14:foregroundMark x1="75679" y1="93526" x2="7880" y2="92892"/>
                          <a14:foregroundMark x1="7880" y1="92892" x2="30978" y2="91977"/>
                          <a14:foregroundMark x1="78261" y1="92540" x2="97418" y2="93385"/>
                          <a14:foregroundMark x1="97418" y1="93385" x2="87636" y2="81703"/>
                          <a14:foregroundMark x1="87636" y1="81703" x2="51359" y2="82970"/>
                          <a14:foregroundMark x1="51359" y1="82970" x2="53125" y2="82970"/>
                          <a14:foregroundMark x1="98234" y1="1548" x2="57609" y2="3941"/>
                          <a14:foregroundMark x1="57609" y1="3941" x2="34918" y2="844"/>
                          <a14:foregroundMark x1="34918" y1="844" x2="6793" y2="2533"/>
                          <a14:foregroundMark x1="6793" y1="2533" x2="70788" y2="774"/>
                          <a14:foregroundMark x1="70788" y1="774" x2="99864" y2="2463"/>
                          <a14:foregroundMark x1="99049" y1="93807" x2="76766" y2="96341"/>
                          <a14:foregroundMark x1="76766" y1="96341" x2="68207" y2="94652"/>
                          <a14:foregroundMark x1="94701" y1="95567" x2="58288" y2="99437"/>
                          <a14:foregroundMark x1="58288" y1="99437" x2="47283" y2="94441"/>
                          <a14:foregroundMark x1="47283" y1="94441" x2="29348" y2="96904"/>
                          <a14:foregroundMark x1="29348" y1="96904" x2="11141" y2="93244"/>
                          <a14:foregroundMark x1="11141" y1="93244" x2="93614" y2="97537"/>
                          <a14:foregroundMark x1="87266" y1="53129" x2="87908" y2="59113"/>
                          <a14:foregroundMark x1="21739" y1="9782" x2="14538" y2="9923"/>
                          <a14:backgroundMark x1="18714" y1="10868" x2="84647" y2="64532"/>
                          <a14:backgroundMark x1="12636" y1="78747" x2="12636" y2="78747"/>
                          <a14:backgroundMark x1="13179" y1="79099" x2="13179" y2="79099"/>
                          <a14:backgroundMark x1="13451" y1="79029" x2="13451" y2="79029"/>
                          <a14:backgroundMark x1="86413" y1="50106" x2="86413" y2="50106"/>
                          <a14:backgroundMark x1="86141" y1="48768" x2="87228" y2="53132"/>
                          <a14:backgroundMark x1="12772" y1="14426" x2="13043" y2="185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3" r="6493"/>
            <a:stretch/>
          </p:blipFill>
          <p:spPr>
            <a:xfrm>
              <a:off x="4966896" y="1631429"/>
              <a:ext cx="2300034" cy="5004474"/>
            </a:xfrm>
            <a:prstGeom prst="rect">
              <a:avLst/>
            </a:prstGeom>
          </p:spPr>
        </p:pic>
        <p:pic>
          <p:nvPicPr>
            <p:cNvPr id="79" name="Picture 78" descr="A screenshot of a login page&#10;&#10;Description automatically generated">
              <a:extLst>
                <a:ext uri="{FF2B5EF4-FFF2-40B4-BE49-F238E27FC236}">
                  <a16:creationId xmlns:a16="http://schemas.microsoft.com/office/drawing/2014/main" id="{28E72A9F-FDBE-88C0-A549-0C278D9F9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218"/>
            <a:stretch/>
          </p:blipFill>
          <p:spPr>
            <a:xfrm>
              <a:off x="5167588" y="2141629"/>
              <a:ext cx="1938149" cy="684115"/>
            </a:xfrm>
            <a:prstGeom prst="rect">
              <a:avLst/>
            </a:prstGeom>
          </p:spPr>
        </p:pic>
        <p:pic>
          <p:nvPicPr>
            <p:cNvPr id="93" name="Picture 92" descr="A screenshot of a cellphone&#10;&#10;Description automatically generated">
              <a:extLst>
                <a:ext uri="{FF2B5EF4-FFF2-40B4-BE49-F238E27FC236}">
                  <a16:creationId xmlns:a16="http://schemas.microsoft.com/office/drawing/2014/main" id="{94CCCCD6-ABDC-8567-3CD8-A347EE32E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2172" y="2151941"/>
              <a:ext cx="1883333" cy="3408619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5116A1-E658-B704-1CF2-8A14ECD60A64}"/>
                </a:ext>
              </a:extLst>
            </p:cNvPr>
            <p:cNvSpPr/>
            <p:nvPr/>
          </p:nvSpPr>
          <p:spPr>
            <a:xfrm>
              <a:off x="5143840" y="2141629"/>
              <a:ext cx="1962866" cy="346420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31F34EA1-2567-9B57-DED1-79AF12BBB25B}"/>
              </a:ext>
            </a:extLst>
          </p:cNvPr>
          <p:cNvSpPr/>
          <p:nvPr/>
        </p:nvSpPr>
        <p:spPr>
          <a:xfrm>
            <a:off x="7513940" y="2139061"/>
            <a:ext cx="1962866" cy="346420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2C347EB-7285-8E34-0A64-4351489332B3}"/>
              </a:ext>
            </a:extLst>
          </p:cNvPr>
          <p:cNvSpPr/>
          <p:nvPr/>
        </p:nvSpPr>
        <p:spPr>
          <a:xfrm>
            <a:off x="9813974" y="2139061"/>
            <a:ext cx="1937585" cy="346420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88FB794-358F-038C-1A97-3CD3D18D2BAD}"/>
              </a:ext>
            </a:extLst>
          </p:cNvPr>
          <p:cNvSpPr/>
          <p:nvPr/>
        </p:nvSpPr>
        <p:spPr>
          <a:xfrm>
            <a:off x="0" y="1757"/>
            <a:ext cx="12192000" cy="979318"/>
          </a:xfrm>
          <a:prstGeom prst="rect">
            <a:avLst/>
          </a:prstGeom>
          <a:solidFill>
            <a:srgbClr val="DEB6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Isosceles Triangle 95">
            <a:extLst>
              <a:ext uri="{FF2B5EF4-FFF2-40B4-BE49-F238E27FC236}">
                <a16:creationId xmlns:a16="http://schemas.microsoft.com/office/drawing/2014/main" id="{383ACF72-F9D5-7ADF-16FE-358F0C03BE5A}"/>
              </a:ext>
            </a:extLst>
          </p:cNvPr>
          <p:cNvSpPr/>
          <p:nvPr/>
        </p:nvSpPr>
        <p:spPr>
          <a:xfrm rot="10800000">
            <a:off x="336301" y="466260"/>
            <a:ext cx="1121023" cy="848864"/>
          </a:xfrm>
          <a:prstGeom prst="triangle">
            <a:avLst/>
          </a:prstGeom>
          <a:solidFill>
            <a:srgbClr val="DEB6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505FA73-EF2E-C5AB-A38A-C0AC3422CD27}"/>
              </a:ext>
            </a:extLst>
          </p:cNvPr>
          <p:cNvSpPr txBox="1"/>
          <p:nvPr/>
        </p:nvSpPr>
        <p:spPr>
          <a:xfrm>
            <a:off x="1918896" y="15966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dirty="0" err="1">
                <a:solidFill>
                  <a:srgbClr val="B96D67"/>
                </a:solidFill>
                <a:latin typeface="Bierstadt Display" panose="020B0004020202020204" pitchFamily="34" charset="0"/>
              </a:rPr>
              <a:t>MomMingle</a:t>
            </a:r>
            <a:r>
              <a:rPr lang="en-CA" sz="3200" b="1" dirty="0">
                <a:solidFill>
                  <a:srgbClr val="B96D67"/>
                </a:solidFill>
                <a:latin typeface="Bierstadt Display" panose="020B0004020202020204" pitchFamily="34" charset="0"/>
              </a:rPr>
              <a:t> Screenshots</a:t>
            </a:r>
            <a:endParaRPr lang="en-CA" sz="3200" b="1" i="0" dirty="0">
              <a:solidFill>
                <a:srgbClr val="B96D67"/>
              </a:solidFill>
              <a:effectLst/>
              <a:latin typeface="Bierstadt Display" panose="020B0004020202020204" pitchFamily="34" charset="0"/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E4DDDA25-259B-89FB-FF8C-A768E601B52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5280" r="15671" b="20819"/>
          <a:stretch/>
        </p:blipFill>
        <p:spPr>
          <a:xfrm>
            <a:off x="921892" y="102890"/>
            <a:ext cx="938355" cy="64026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3D3E789-AB43-BB92-2AAC-526FA1A8AEA0}"/>
              </a:ext>
            </a:extLst>
          </p:cNvPr>
          <p:cNvGrpSpPr/>
          <p:nvPr/>
        </p:nvGrpSpPr>
        <p:grpSpPr>
          <a:xfrm>
            <a:off x="4833425" y="1607242"/>
            <a:ext cx="2592043" cy="5047711"/>
            <a:chOff x="2481731" y="1631429"/>
            <a:chExt cx="2592043" cy="5047711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5B9868DE-EB92-DC65-8AD6-70B8A3B4324E}"/>
                </a:ext>
              </a:extLst>
            </p:cNvPr>
            <p:cNvSpPr/>
            <p:nvPr/>
          </p:nvSpPr>
          <p:spPr>
            <a:xfrm>
              <a:off x="3476476" y="6039679"/>
              <a:ext cx="750671" cy="639461"/>
            </a:xfrm>
            <a:prstGeom prst="triangle">
              <a:avLst/>
            </a:prstGeom>
            <a:solidFill>
              <a:srgbClr val="E5E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8" name="Picture 27" descr="A black cell phone with a white screen&#10;&#10;Description automatically generated">
              <a:extLst>
                <a:ext uri="{FF2B5EF4-FFF2-40B4-BE49-F238E27FC236}">
                  <a16:creationId xmlns:a16="http://schemas.microsoft.com/office/drawing/2014/main" id="{DA950B2B-B321-1421-B064-F5ECF8C96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04" b="97537" l="408" r="99592">
                          <a14:foregroundMark x1="64946" y1="6756" x2="43614" y2="5559"/>
                          <a14:foregroundMark x1="43614" y1="5559" x2="23505" y2="7389"/>
                          <a14:foregroundMark x1="23505" y1="7389" x2="8560" y2="5489"/>
                          <a14:foregroundMark x1="8560" y1="5489" x2="1630" y2="25545"/>
                          <a14:foregroundMark x1="1630" y1="25545" x2="9375" y2="50387"/>
                          <a14:foregroundMark x1="9375" y1="50387" x2="3940" y2="85292"/>
                          <a14:foregroundMark x1="3940" y1="85292" x2="19973" y2="89866"/>
                          <a14:foregroundMark x1="19973" y1="89866" x2="45924" y2="90007"/>
                          <a14:foregroundMark x1="45924" y1="90007" x2="59511" y2="84307"/>
                          <a14:foregroundMark x1="59511" y1="84307" x2="88043" y2="92048"/>
                          <a14:foregroundMark x1="88043" y1="92048" x2="95516" y2="85151"/>
                          <a14:foregroundMark x1="95516" y1="85151" x2="92255" y2="77621"/>
                          <a14:foregroundMark x1="92255" y1="77621" x2="95245" y2="67910"/>
                          <a14:foregroundMark x1="95245" y1="67910" x2="87834" y2="56445"/>
                          <a14:foregroundMark x1="87755" y1="48661" x2="97554" y2="38564"/>
                          <a14:foregroundMark x1="97554" y1="38564" x2="89266" y2="3941"/>
                          <a14:foregroundMark x1="89266" y1="3941" x2="66848" y2="5348"/>
                          <a14:foregroundMark x1="66848" y1="5348" x2="62364" y2="6897"/>
                          <a14:foregroundMark x1="2717" y1="2111" x2="93478" y2="2252"/>
                          <a14:foregroundMark x1="93478" y1="2252" x2="3940" y2="5630"/>
                          <a14:foregroundMark x1="3940" y1="5630" x2="89402" y2="9430"/>
                          <a14:foregroundMark x1="89402" y1="9430" x2="97011" y2="23786"/>
                          <a14:foregroundMark x1="97011" y1="23786" x2="93614" y2="69880"/>
                          <a14:foregroundMark x1="93614" y1="69880" x2="99592" y2="80929"/>
                          <a14:foregroundMark x1="99592" y1="80929" x2="95109" y2="88740"/>
                          <a14:foregroundMark x1="95109" y1="88740" x2="50679" y2="92400"/>
                          <a14:foregroundMark x1="50679" y1="92400" x2="65897" y2="86137"/>
                          <a14:foregroundMark x1="65897" y1="86137" x2="31114" y2="81492"/>
                          <a14:foregroundMark x1="31114" y1="81492" x2="16712" y2="82899"/>
                          <a14:foregroundMark x1="16712" y1="82899" x2="67527" y2="88318"/>
                          <a14:foregroundMark x1="12091" y1="78747" x2="3125" y2="77199"/>
                          <a14:foregroundMark x1="14130" y1="79099" x2="12091" y2="78747"/>
                          <a14:foregroundMark x1="67527" y1="88318" x2="14130" y2="79099"/>
                          <a14:foregroundMark x1="3125" y1="77199" x2="11908" y2="18528"/>
                          <a14:foregroundMark x1="10994" y1="14458" x2="1630" y2="7460"/>
                          <a14:foregroundMark x1="1630" y1="7460" x2="543" y2="19353"/>
                          <a14:foregroundMark x1="543" y1="19353" x2="543" y2="19353"/>
                          <a14:foregroundMark x1="5027" y1="985" x2="56658" y2="2885"/>
                          <a14:foregroundMark x1="56658" y1="2885" x2="80707" y2="1759"/>
                          <a14:foregroundMark x1="80707" y1="1759" x2="97690" y2="3941"/>
                          <a14:foregroundMark x1="97690" y1="3941" x2="94429" y2="84166"/>
                          <a14:foregroundMark x1="94429" y1="84166" x2="75679" y2="93526"/>
                          <a14:foregroundMark x1="75679" y1="93526" x2="7880" y2="92892"/>
                          <a14:foregroundMark x1="7880" y1="92892" x2="30978" y2="91977"/>
                          <a14:foregroundMark x1="78261" y1="92540" x2="97418" y2="93385"/>
                          <a14:foregroundMark x1="97418" y1="93385" x2="87636" y2="81703"/>
                          <a14:foregroundMark x1="87636" y1="81703" x2="51359" y2="82970"/>
                          <a14:foregroundMark x1="51359" y1="82970" x2="53125" y2="82970"/>
                          <a14:foregroundMark x1="98234" y1="1548" x2="57609" y2="3941"/>
                          <a14:foregroundMark x1="57609" y1="3941" x2="34918" y2="844"/>
                          <a14:foregroundMark x1="34918" y1="844" x2="6793" y2="2533"/>
                          <a14:foregroundMark x1="6793" y1="2533" x2="70788" y2="774"/>
                          <a14:foregroundMark x1="70788" y1="774" x2="99864" y2="2463"/>
                          <a14:foregroundMark x1="99049" y1="93807" x2="76766" y2="96341"/>
                          <a14:foregroundMark x1="76766" y1="96341" x2="68207" y2="94652"/>
                          <a14:foregroundMark x1="94701" y1="95567" x2="58288" y2="99437"/>
                          <a14:foregroundMark x1="58288" y1="99437" x2="47283" y2="94441"/>
                          <a14:foregroundMark x1="47283" y1="94441" x2="29348" y2="96904"/>
                          <a14:foregroundMark x1="29348" y1="96904" x2="11141" y2="93244"/>
                          <a14:foregroundMark x1="11141" y1="93244" x2="93614" y2="97537"/>
                          <a14:foregroundMark x1="87266" y1="53129" x2="87908" y2="59113"/>
                          <a14:foregroundMark x1="21739" y1="9782" x2="14538" y2="9923"/>
                          <a14:backgroundMark x1="18714" y1="10868" x2="84647" y2="64532"/>
                          <a14:backgroundMark x1="12636" y1="78747" x2="12636" y2="78747"/>
                          <a14:backgroundMark x1="13179" y1="79099" x2="13179" y2="79099"/>
                          <a14:backgroundMark x1="13451" y1="79029" x2="13451" y2="79029"/>
                          <a14:backgroundMark x1="86413" y1="50106" x2="86413" y2="50106"/>
                          <a14:backgroundMark x1="86141" y1="48768" x2="87228" y2="53132"/>
                          <a14:backgroundMark x1="12772" y1="14426" x2="13043" y2="185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1731" y="1631429"/>
              <a:ext cx="2592043" cy="500447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6A0E049-4FC1-6EF4-F3C7-B9AA91061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22703" y="2168930"/>
              <a:ext cx="1872785" cy="339163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E8FE6F3-5111-4BD7-6A7A-25BB46F7A7FF}"/>
                </a:ext>
              </a:extLst>
            </p:cNvPr>
            <p:cNvSpPr/>
            <p:nvPr/>
          </p:nvSpPr>
          <p:spPr>
            <a:xfrm>
              <a:off x="2782377" y="2141629"/>
              <a:ext cx="1958252" cy="346420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305934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CEDAC7D1-BCAA-4514-FA14-637089B18ACC}"/>
              </a:ext>
            </a:extLst>
          </p:cNvPr>
          <p:cNvGrpSpPr/>
          <p:nvPr/>
        </p:nvGrpSpPr>
        <p:grpSpPr>
          <a:xfrm>
            <a:off x="8359803" y="1636424"/>
            <a:ext cx="2592043" cy="5047711"/>
            <a:chOff x="-4507929" y="-325422"/>
            <a:chExt cx="3552068" cy="6917251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5B9868DE-EB92-DC65-8AD6-70B8A3B4324E}"/>
                </a:ext>
              </a:extLst>
            </p:cNvPr>
            <p:cNvSpPr/>
            <p:nvPr/>
          </p:nvSpPr>
          <p:spPr>
            <a:xfrm>
              <a:off x="-3144757" y="5715529"/>
              <a:ext cx="1028700" cy="876300"/>
            </a:xfrm>
            <a:prstGeom prst="triangle">
              <a:avLst/>
            </a:prstGeom>
            <a:solidFill>
              <a:srgbClr val="E5E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8" name="Picture 27" descr="A black cell phone with a white screen&#10;&#10;Description automatically generated">
              <a:extLst>
                <a:ext uri="{FF2B5EF4-FFF2-40B4-BE49-F238E27FC236}">
                  <a16:creationId xmlns:a16="http://schemas.microsoft.com/office/drawing/2014/main" id="{DA950B2B-B321-1421-B064-F5ECF8C96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04" b="97537" l="408" r="99592">
                          <a14:foregroundMark x1="64946" y1="6756" x2="43614" y2="5559"/>
                          <a14:foregroundMark x1="43614" y1="5559" x2="23505" y2="7389"/>
                          <a14:foregroundMark x1="23505" y1="7389" x2="8560" y2="5489"/>
                          <a14:foregroundMark x1="8560" y1="5489" x2="1630" y2="25545"/>
                          <a14:foregroundMark x1="1630" y1="25545" x2="9375" y2="50387"/>
                          <a14:foregroundMark x1="9375" y1="50387" x2="3940" y2="85292"/>
                          <a14:foregroundMark x1="3940" y1="85292" x2="19973" y2="89866"/>
                          <a14:foregroundMark x1="19973" y1="89866" x2="45924" y2="90007"/>
                          <a14:foregroundMark x1="45924" y1="90007" x2="59511" y2="84307"/>
                          <a14:foregroundMark x1="59511" y1="84307" x2="88043" y2="92048"/>
                          <a14:foregroundMark x1="88043" y1="92048" x2="95516" y2="85151"/>
                          <a14:foregroundMark x1="95516" y1="85151" x2="92255" y2="77621"/>
                          <a14:foregroundMark x1="92255" y1="77621" x2="95245" y2="67910"/>
                          <a14:foregroundMark x1="95245" y1="67910" x2="87834" y2="56445"/>
                          <a14:foregroundMark x1="87755" y1="48661" x2="97554" y2="38564"/>
                          <a14:foregroundMark x1="97554" y1="38564" x2="89266" y2="3941"/>
                          <a14:foregroundMark x1="89266" y1="3941" x2="66848" y2="5348"/>
                          <a14:foregroundMark x1="66848" y1="5348" x2="62364" y2="6897"/>
                          <a14:foregroundMark x1="2717" y1="2111" x2="93478" y2="2252"/>
                          <a14:foregroundMark x1="93478" y1="2252" x2="3940" y2="5630"/>
                          <a14:foregroundMark x1="3940" y1="5630" x2="89402" y2="9430"/>
                          <a14:foregroundMark x1="89402" y1="9430" x2="97011" y2="23786"/>
                          <a14:foregroundMark x1="97011" y1="23786" x2="93614" y2="69880"/>
                          <a14:foregroundMark x1="93614" y1="69880" x2="99592" y2="80929"/>
                          <a14:foregroundMark x1="99592" y1="80929" x2="95109" y2="88740"/>
                          <a14:foregroundMark x1="95109" y1="88740" x2="50679" y2="92400"/>
                          <a14:foregroundMark x1="50679" y1="92400" x2="65897" y2="86137"/>
                          <a14:foregroundMark x1="65897" y1="86137" x2="31114" y2="81492"/>
                          <a14:foregroundMark x1="31114" y1="81492" x2="16712" y2="82899"/>
                          <a14:foregroundMark x1="16712" y1="82899" x2="67527" y2="88318"/>
                          <a14:foregroundMark x1="12091" y1="78747" x2="3125" y2="77199"/>
                          <a14:foregroundMark x1="14130" y1="79099" x2="12091" y2="78747"/>
                          <a14:foregroundMark x1="67527" y1="88318" x2="14130" y2="79099"/>
                          <a14:foregroundMark x1="3125" y1="77199" x2="11908" y2="18528"/>
                          <a14:foregroundMark x1="10994" y1="14458" x2="1630" y2="7460"/>
                          <a14:foregroundMark x1="1630" y1="7460" x2="543" y2="19353"/>
                          <a14:foregroundMark x1="543" y1="19353" x2="543" y2="19353"/>
                          <a14:foregroundMark x1="5027" y1="985" x2="56658" y2="2885"/>
                          <a14:foregroundMark x1="56658" y1="2885" x2="80707" y2="1759"/>
                          <a14:foregroundMark x1="80707" y1="1759" x2="97690" y2="3941"/>
                          <a14:foregroundMark x1="97690" y1="3941" x2="94429" y2="84166"/>
                          <a14:foregroundMark x1="94429" y1="84166" x2="75679" y2="93526"/>
                          <a14:foregroundMark x1="75679" y1="93526" x2="7880" y2="92892"/>
                          <a14:foregroundMark x1="7880" y1="92892" x2="30978" y2="91977"/>
                          <a14:foregroundMark x1="78261" y1="92540" x2="97418" y2="93385"/>
                          <a14:foregroundMark x1="97418" y1="93385" x2="87636" y2="81703"/>
                          <a14:foregroundMark x1="87636" y1="81703" x2="51359" y2="82970"/>
                          <a14:foregroundMark x1="51359" y1="82970" x2="53125" y2="82970"/>
                          <a14:foregroundMark x1="98234" y1="1548" x2="57609" y2="3941"/>
                          <a14:foregroundMark x1="57609" y1="3941" x2="34918" y2="844"/>
                          <a14:foregroundMark x1="34918" y1="844" x2="6793" y2="2533"/>
                          <a14:foregroundMark x1="6793" y1="2533" x2="70788" y2="774"/>
                          <a14:foregroundMark x1="70788" y1="774" x2="99864" y2="2463"/>
                          <a14:foregroundMark x1="99049" y1="93807" x2="76766" y2="96341"/>
                          <a14:foregroundMark x1="76766" y1="96341" x2="68207" y2="94652"/>
                          <a14:foregroundMark x1="94701" y1="95567" x2="58288" y2="99437"/>
                          <a14:foregroundMark x1="58288" y1="99437" x2="47283" y2="94441"/>
                          <a14:foregroundMark x1="47283" y1="94441" x2="29348" y2="96904"/>
                          <a14:foregroundMark x1="29348" y1="96904" x2="11141" y2="93244"/>
                          <a14:foregroundMark x1="11141" y1="93244" x2="93614" y2="97537"/>
                          <a14:foregroundMark x1="87266" y1="53129" x2="87908" y2="59113"/>
                          <a14:foregroundMark x1="21739" y1="9782" x2="14538" y2="9923"/>
                          <a14:backgroundMark x1="18714" y1="10868" x2="84647" y2="64532"/>
                          <a14:backgroundMark x1="12636" y1="78747" x2="12636" y2="78747"/>
                          <a14:backgroundMark x1="13179" y1="79099" x2="13179" y2="79099"/>
                          <a14:backgroundMark x1="13451" y1="79029" x2="13451" y2="79029"/>
                          <a14:backgroundMark x1="86413" y1="50106" x2="86413" y2="50106"/>
                          <a14:backgroundMark x1="86141" y1="48768" x2="87228" y2="53132"/>
                          <a14:backgroundMark x1="12772" y1="14426" x2="13043" y2="185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07929" y="-325422"/>
              <a:ext cx="3552068" cy="6858000"/>
            </a:xfrm>
            <a:prstGeom prst="rect">
              <a:avLst/>
            </a:prstGeom>
          </p:spPr>
        </p:pic>
        <p:pic>
          <p:nvPicPr>
            <p:cNvPr id="29" name="Picture 28" descr="A screenshot of a login page&#10;&#10;Description automatically generated">
              <a:extLst>
                <a:ext uri="{FF2B5EF4-FFF2-40B4-BE49-F238E27FC236}">
                  <a16:creationId xmlns:a16="http://schemas.microsoft.com/office/drawing/2014/main" id="{6B492442-5931-F726-09C1-F838DB3D3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63387" y="373743"/>
              <a:ext cx="2655988" cy="4511176"/>
            </a:xfrm>
            <a:prstGeom prst="rect">
              <a:avLst/>
            </a:prstGeom>
          </p:spPr>
        </p:pic>
        <p:pic>
          <p:nvPicPr>
            <p:cNvPr id="30" name="Picture 29" descr="A screenshot of a login page&#10;&#10;Description automatically generated">
              <a:extLst>
                <a:ext uri="{FF2B5EF4-FFF2-40B4-BE49-F238E27FC236}">
                  <a16:creationId xmlns:a16="http://schemas.microsoft.com/office/drawing/2014/main" id="{C8754F20-5C70-B7D3-9B67-B1E8C8D0B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73895" y="579348"/>
              <a:ext cx="2655988" cy="4511176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E8FE6F3-5111-4BD7-6A7A-25BB46F7A7FF}"/>
                </a:ext>
              </a:extLst>
            </p:cNvPr>
            <p:cNvSpPr/>
            <p:nvPr/>
          </p:nvSpPr>
          <p:spPr>
            <a:xfrm>
              <a:off x="-4095931" y="373743"/>
              <a:ext cx="2689860" cy="4747261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47D1E87F-0FC2-C6A8-484C-F51E4C7F90E7}"/>
              </a:ext>
            </a:extLst>
          </p:cNvPr>
          <p:cNvSpPr/>
          <p:nvPr/>
        </p:nvSpPr>
        <p:spPr>
          <a:xfrm>
            <a:off x="2294638" y="6039679"/>
            <a:ext cx="750671" cy="639461"/>
          </a:xfrm>
          <a:prstGeom prst="triangle">
            <a:avLst/>
          </a:prstGeom>
          <a:solidFill>
            <a:srgbClr val="E5EB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8" name="Picture 77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531435BA-936C-D5E8-ECE5-4A312BA65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" b="97537" l="408" r="99592">
                        <a14:foregroundMark x1="64946" y1="6756" x2="43614" y2="5559"/>
                        <a14:foregroundMark x1="43614" y1="5559" x2="23505" y2="7389"/>
                        <a14:foregroundMark x1="23505" y1="7389" x2="8560" y2="5489"/>
                        <a14:foregroundMark x1="8560" y1="5489" x2="1630" y2="25545"/>
                        <a14:foregroundMark x1="1630" y1="25545" x2="9375" y2="50387"/>
                        <a14:foregroundMark x1="9375" y1="50387" x2="3940" y2="85292"/>
                        <a14:foregroundMark x1="3940" y1="85292" x2="19973" y2="89866"/>
                        <a14:foregroundMark x1="19973" y1="89866" x2="45924" y2="90007"/>
                        <a14:foregroundMark x1="45924" y1="90007" x2="59511" y2="84307"/>
                        <a14:foregroundMark x1="59511" y1="84307" x2="88043" y2="92048"/>
                        <a14:foregroundMark x1="88043" y1="92048" x2="95516" y2="85151"/>
                        <a14:foregroundMark x1="95516" y1="85151" x2="92255" y2="77621"/>
                        <a14:foregroundMark x1="92255" y1="77621" x2="95245" y2="67910"/>
                        <a14:foregroundMark x1="95245" y1="67910" x2="87834" y2="56445"/>
                        <a14:foregroundMark x1="87755" y1="48661" x2="97554" y2="38564"/>
                        <a14:foregroundMark x1="97554" y1="38564" x2="89266" y2="3941"/>
                        <a14:foregroundMark x1="89266" y1="3941" x2="66848" y2="5348"/>
                        <a14:foregroundMark x1="66848" y1="5348" x2="62364" y2="6897"/>
                        <a14:foregroundMark x1="2717" y1="2111" x2="93478" y2="2252"/>
                        <a14:foregroundMark x1="93478" y1="2252" x2="3940" y2="5630"/>
                        <a14:foregroundMark x1="3940" y1="5630" x2="89402" y2="9430"/>
                        <a14:foregroundMark x1="89402" y1="9430" x2="97011" y2="23786"/>
                        <a14:foregroundMark x1="97011" y1="23786" x2="93614" y2="69880"/>
                        <a14:foregroundMark x1="93614" y1="69880" x2="99592" y2="80929"/>
                        <a14:foregroundMark x1="99592" y1="80929" x2="95109" y2="88740"/>
                        <a14:foregroundMark x1="95109" y1="88740" x2="50679" y2="92400"/>
                        <a14:foregroundMark x1="50679" y1="92400" x2="65897" y2="86137"/>
                        <a14:foregroundMark x1="65897" y1="86137" x2="31114" y2="81492"/>
                        <a14:foregroundMark x1="31114" y1="81492" x2="16712" y2="82899"/>
                        <a14:foregroundMark x1="16712" y1="82899" x2="67527" y2="88318"/>
                        <a14:foregroundMark x1="12091" y1="78747" x2="3125" y2="77199"/>
                        <a14:foregroundMark x1="14130" y1="79099" x2="12091" y2="78747"/>
                        <a14:foregroundMark x1="67527" y1="88318" x2="14130" y2="79099"/>
                        <a14:foregroundMark x1="3125" y1="77199" x2="11908" y2="18528"/>
                        <a14:foregroundMark x1="10994" y1="14458" x2="1630" y2="7460"/>
                        <a14:foregroundMark x1="1630" y1="7460" x2="543" y2="19353"/>
                        <a14:foregroundMark x1="543" y1="19353" x2="543" y2="19353"/>
                        <a14:foregroundMark x1="5027" y1="985" x2="56658" y2="2885"/>
                        <a14:foregroundMark x1="56658" y1="2885" x2="80707" y2="1759"/>
                        <a14:foregroundMark x1="80707" y1="1759" x2="97690" y2="3941"/>
                        <a14:foregroundMark x1="97690" y1="3941" x2="94429" y2="84166"/>
                        <a14:foregroundMark x1="94429" y1="84166" x2="75679" y2="93526"/>
                        <a14:foregroundMark x1="75679" y1="93526" x2="7880" y2="92892"/>
                        <a14:foregroundMark x1="7880" y1="92892" x2="30978" y2="91977"/>
                        <a14:foregroundMark x1="78261" y1="92540" x2="97418" y2="93385"/>
                        <a14:foregroundMark x1="97418" y1="93385" x2="87636" y2="81703"/>
                        <a14:foregroundMark x1="87636" y1="81703" x2="51359" y2="82970"/>
                        <a14:foregroundMark x1="51359" y1="82970" x2="53125" y2="82970"/>
                        <a14:foregroundMark x1="98234" y1="1548" x2="57609" y2="3941"/>
                        <a14:foregroundMark x1="57609" y1="3941" x2="34918" y2="844"/>
                        <a14:foregroundMark x1="34918" y1="844" x2="6793" y2="2533"/>
                        <a14:foregroundMark x1="6793" y1="2533" x2="70788" y2="774"/>
                        <a14:foregroundMark x1="70788" y1="774" x2="99864" y2="2463"/>
                        <a14:foregroundMark x1="99049" y1="93807" x2="76766" y2="96341"/>
                        <a14:foregroundMark x1="76766" y1="96341" x2="68207" y2="94652"/>
                        <a14:foregroundMark x1="94701" y1="95567" x2="58288" y2="99437"/>
                        <a14:foregroundMark x1="58288" y1="99437" x2="47283" y2="94441"/>
                        <a14:foregroundMark x1="47283" y1="94441" x2="29348" y2="96904"/>
                        <a14:foregroundMark x1="29348" y1="96904" x2="11141" y2="93244"/>
                        <a14:foregroundMark x1="11141" y1="93244" x2="93614" y2="97537"/>
                        <a14:foregroundMark x1="87266" y1="53129" x2="87908" y2="59113"/>
                        <a14:foregroundMark x1="21739" y1="9782" x2="14538" y2="9923"/>
                        <a14:backgroundMark x1="18714" y1="10868" x2="84647" y2="64532"/>
                        <a14:backgroundMark x1="12636" y1="78747" x2="12636" y2="78747"/>
                        <a14:backgroundMark x1="13179" y1="79099" x2="13179" y2="79099"/>
                        <a14:backgroundMark x1="13451" y1="79029" x2="13451" y2="79029"/>
                        <a14:backgroundMark x1="86413" y1="50106" x2="86413" y2="50106"/>
                        <a14:backgroundMark x1="86141" y1="48768" x2="87228" y2="53132"/>
                        <a14:backgroundMark x1="12772" y1="14426" x2="13043" y2="18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73" r="6493"/>
          <a:stretch/>
        </p:blipFill>
        <p:spPr>
          <a:xfrm>
            <a:off x="1423596" y="1631429"/>
            <a:ext cx="2300034" cy="5004474"/>
          </a:xfrm>
          <a:prstGeom prst="rect">
            <a:avLst/>
          </a:prstGeom>
        </p:spPr>
      </p:pic>
      <p:pic>
        <p:nvPicPr>
          <p:cNvPr id="79" name="Picture 78" descr="A screenshot of a login page&#10;&#10;Description automatically generated">
            <a:extLst>
              <a:ext uri="{FF2B5EF4-FFF2-40B4-BE49-F238E27FC236}">
                <a16:creationId xmlns:a16="http://schemas.microsoft.com/office/drawing/2014/main" id="{28E72A9F-FDBE-88C0-A549-0C278D9F99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18"/>
          <a:stretch/>
        </p:blipFill>
        <p:spPr>
          <a:xfrm>
            <a:off x="1624288" y="2141629"/>
            <a:ext cx="1938149" cy="684115"/>
          </a:xfrm>
          <a:prstGeom prst="rect">
            <a:avLst/>
          </a:prstGeom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C1F8EA3B-BBCC-C19A-F64B-DBB8F99663C9}"/>
              </a:ext>
            </a:extLst>
          </p:cNvPr>
          <p:cNvSpPr/>
          <p:nvPr/>
        </p:nvSpPr>
        <p:spPr>
          <a:xfrm>
            <a:off x="4664738" y="6037111"/>
            <a:ext cx="750671" cy="639461"/>
          </a:xfrm>
          <a:prstGeom prst="triangle">
            <a:avLst/>
          </a:prstGeom>
          <a:solidFill>
            <a:srgbClr val="E5EB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4" name="Picture 83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DF585530-B5B6-D3CE-0596-77D51B50F4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" b="97537" l="408" r="99592">
                        <a14:foregroundMark x1="64946" y1="6756" x2="43614" y2="5559"/>
                        <a14:foregroundMark x1="43614" y1="5559" x2="23505" y2="7389"/>
                        <a14:foregroundMark x1="23505" y1="7389" x2="8560" y2="5489"/>
                        <a14:foregroundMark x1="8560" y1="5489" x2="1630" y2="25545"/>
                        <a14:foregroundMark x1="1630" y1="25545" x2="9375" y2="50387"/>
                        <a14:foregroundMark x1="9375" y1="50387" x2="3940" y2="85292"/>
                        <a14:foregroundMark x1="3940" y1="85292" x2="19973" y2="89866"/>
                        <a14:foregroundMark x1="19973" y1="89866" x2="45924" y2="90007"/>
                        <a14:foregroundMark x1="45924" y1="90007" x2="59511" y2="84307"/>
                        <a14:foregroundMark x1="59511" y1="84307" x2="88043" y2="92048"/>
                        <a14:foregroundMark x1="88043" y1="92048" x2="95516" y2="85151"/>
                        <a14:foregroundMark x1="95516" y1="85151" x2="92255" y2="77621"/>
                        <a14:foregroundMark x1="92255" y1="77621" x2="95245" y2="67910"/>
                        <a14:foregroundMark x1="95245" y1="67910" x2="87834" y2="56445"/>
                        <a14:foregroundMark x1="87755" y1="48661" x2="97554" y2="38564"/>
                        <a14:foregroundMark x1="97554" y1="38564" x2="89266" y2="3941"/>
                        <a14:foregroundMark x1="89266" y1="3941" x2="66848" y2="5348"/>
                        <a14:foregroundMark x1="66848" y1="5348" x2="62364" y2="6897"/>
                        <a14:foregroundMark x1="2717" y1="2111" x2="93478" y2="2252"/>
                        <a14:foregroundMark x1="93478" y1="2252" x2="3940" y2="5630"/>
                        <a14:foregroundMark x1="3940" y1="5630" x2="89402" y2="9430"/>
                        <a14:foregroundMark x1="89402" y1="9430" x2="97011" y2="23786"/>
                        <a14:foregroundMark x1="97011" y1="23786" x2="93614" y2="69880"/>
                        <a14:foregroundMark x1="93614" y1="69880" x2="99592" y2="80929"/>
                        <a14:foregroundMark x1="99592" y1="80929" x2="95109" y2="88740"/>
                        <a14:foregroundMark x1="95109" y1="88740" x2="50679" y2="92400"/>
                        <a14:foregroundMark x1="50679" y1="92400" x2="65897" y2="86137"/>
                        <a14:foregroundMark x1="65897" y1="86137" x2="31114" y2="81492"/>
                        <a14:foregroundMark x1="31114" y1="81492" x2="16712" y2="82899"/>
                        <a14:foregroundMark x1="16712" y1="82899" x2="67527" y2="88318"/>
                        <a14:foregroundMark x1="12091" y1="78747" x2="3125" y2="77199"/>
                        <a14:foregroundMark x1="14130" y1="79099" x2="12091" y2="78747"/>
                        <a14:foregroundMark x1="67527" y1="88318" x2="14130" y2="79099"/>
                        <a14:foregroundMark x1="3125" y1="77199" x2="11908" y2="18528"/>
                        <a14:foregroundMark x1="10994" y1="14458" x2="1630" y2="7460"/>
                        <a14:foregroundMark x1="1630" y1="7460" x2="543" y2="19353"/>
                        <a14:foregroundMark x1="543" y1="19353" x2="543" y2="19353"/>
                        <a14:foregroundMark x1="5027" y1="985" x2="56658" y2="2885"/>
                        <a14:foregroundMark x1="56658" y1="2885" x2="80707" y2="1759"/>
                        <a14:foregroundMark x1="80707" y1="1759" x2="97690" y2="3941"/>
                        <a14:foregroundMark x1="97690" y1="3941" x2="94429" y2="84166"/>
                        <a14:foregroundMark x1="94429" y1="84166" x2="75679" y2="93526"/>
                        <a14:foregroundMark x1="75679" y1="93526" x2="7880" y2="92892"/>
                        <a14:foregroundMark x1="7880" y1="92892" x2="30978" y2="91977"/>
                        <a14:foregroundMark x1="78261" y1="92540" x2="97418" y2="93385"/>
                        <a14:foregroundMark x1="97418" y1="93385" x2="87636" y2="81703"/>
                        <a14:foregroundMark x1="87636" y1="81703" x2="51359" y2="82970"/>
                        <a14:foregroundMark x1="51359" y1="82970" x2="53125" y2="82970"/>
                        <a14:foregroundMark x1="98234" y1="1548" x2="57609" y2="3941"/>
                        <a14:foregroundMark x1="57609" y1="3941" x2="34918" y2="844"/>
                        <a14:foregroundMark x1="34918" y1="844" x2="6793" y2="2533"/>
                        <a14:foregroundMark x1="6793" y1="2533" x2="70788" y2="774"/>
                        <a14:foregroundMark x1="70788" y1="774" x2="99864" y2="2463"/>
                        <a14:foregroundMark x1="99049" y1="93807" x2="76766" y2="96341"/>
                        <a14:foregroundMark x1="76766" y1="96341" x2="68207" y2="94652"/>
                        <a14:foregroundMark x1="94701" y1="95567" x2="58288" y2="99437"/>
                        <a14:foregroundMark x1="58288" y1="99437" x2="47283" y2="94441"/>
                        <a14:foregroundMark x1="47283" y1="94441" x2="29348" y2="96904"/>
                        <a14:foregroundMark x1="29348" y1="96904" x2="11141" y2="93244"/>
                        <a14:foregroundMark x1="11141" y1="93244" x2="93614" y2="97537"/>
                        <a14:foregroundMark x1="87266" y1="53129" x2="87908" y2="59113"/>
                        <a14:foregroundMark x1="21739" y1="9782" x2="14538" y2="9923"/>
                        <a14:backgroundMark x1="18714" y1="10868" x2="84647" y2="64532"/>
                        <a14:backgroundMark x1="12636" y1="78747" x2="12636" y2="78747"/>
                        <a14:backgroundMark x1="13179" y1="79099" x2="13179" y2="79099"/>
                        <a14:backgroundMark x1="13451" y1="79029" x2="13451" y2="79029"/>
                        <a14:backgroundMark x1="86413" y1="50106" x2="86413" y2="50106"/>
                        <a14:backgroundMark x1="86141" y1="48768" x2="87228" y2="53132"/>
                        <a14:backgroundMark x1="12772" y1="14426" x2="13043" y2="18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73" r="6493"/>
          <a:stretch/>
        </p:blipFill>
        <p:spPr>
          <a:xfrm>
            <a:off x="3793696" y="1628861"/>
            <a:ext cx="2300034" cy="5004474"/>
          </a:xfrm>
          <a:prstGeom prst="rect">
            <a:avLst/>
          </a:prstGeom>
        </p:spPr>
      </p:pic>
      <p:pic>
        <p:nvPicPr>
          <p:cNvPr id="85" name="Picture 84" descr="A screenshot of a login page&#10;&#10;Description automatically generated">
            <a:extLst>
              <a:ext uri="{FF2B5EF4-FFF2-40B4-BE49-F238E27FC236}">
                <a16:creationId xmlns:a16="http://schemas.microsoft.com/office/drawing/2014/main" id="{BB20C901-1509-5C6D-7EFF-B8485E93EA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18"/>
          <a:stretch/>
        </p:blipFill>
        <p:spPr>
          <a:xfrm>
            <a:off x="3994388" y="2139061"/>
            <a:ext cx="1938149" cy="684115"/>
          </a:xfrm>
          <a:prstGeom prst="rect">
            <a:avLst/>
          </a:prstGeom>
        </p:spPr>
      </p:pic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D868BD7D-AAD1-FBDF-EE02-D86E4489AB66}"/>
              </a:ext>
            </a:extLst>
          </p:cNvPr>
          <p:cNvSpPr/>
          <p:nvPr/>
        </p:nvSpPr>
        <p:spPr>
          <a:xfrm>
            <a:off x="6961260" y="6037111"/>
            <a:ext cx="750671" cy="639461"/>
          </a:xfrm>
          <a:prstGeom prst="triangle">
            <a:avLst/>
          </a:prstGeom>
          <a:solidFill>
            <a:srgbClr val="E5EB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9" name="Picture 88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1E39A33F-2E51-ABE3-BA91-9467422FB6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" b="97537" l="408" r="99592">
                        <a14:foregroundMark x1="64946" y1="6756" x2="43614" y2="5559"/>
                        <a14:foregroundMark x1="43614" y1="5559" x2="23505" y2="7389"/>
                        <a14:foregroundMark x1="23505" y1="7389" x2="8560" y2="5489"/>
                        <a14:foregroundMark x1="8560" y1="5489" x2="1630" y2="25545"/>
                        <a14:foregroundMark x1="1630" y1="25545" x2="9375" y2="50387"/>
                        <a14:foregroundMark x1="9375" y1="50387" x2="3940" y2="85292"/>
                        <a14:foregroundMark x1="3940" y1="85292" x2="19973" y2="89866"/>
                        <a14:foregroundMark x1="19973" y1="89866" x2="45924" y2="90007"/>
                        <a14:foregroundMark x1="45924" y1="90007" x2="59511" y2="84307"/>
                        <a14:foregroundMark x1="59511" y1="84307" x2="88043" y2="92048"/>
                        <a14:foregroundMark x1="88043" y1="92048" x2="95516" y2="85151"/>
                        <a14:foregroundMark x1="95516" y1="85151" x2="92255" y2="77621"/>
                        <a14:foregroundMark x1="92255" y1="77621" x2="95245" y2="67910"/>
                        <a14:foregroundMark x1="95245" y1="67910" x2="87834" y2="56445"/>
                        <a14:foregroundMark x1="87755" y1="48661" x2="97554" y2="38564"/>
                        <a14:foregroundMark x1="97554" y1="38564" x2="89266" y2="3941"/>
                        <a14:foregroundMark x1="89266" y1="3941" x2="66848" y2="5348"/>
                        <a14:foregroundMark x1="66848" y1="5348" x2="62364" y2="6897"/>
                        <a14:foregroundMark x1="2717" y1="2111" x2="93478" y2="2252"/>
                        <a14:foregroundMark x1="93478" y1="2252" x2="3940" y2="5630"/>
                        <a14:foregroundMark x1="3940" y1="5630" x2="89402" y2="9430"/>
                        <a14:foregroundMark x1="89402" y1="9430" x2="97011" y2="23786"/>
                        <a14:foregroundMark x1="97011" y1="23786" x2="93614" y2="69880"/>
                        <a14:foregroundMark x1="93614" y1="69880" x2="99592" y2="80929"/>
                        <a14:foregroundMark x1="99592" y1="80929" x2="95109" y2="88740"/>
                        <a14:foregroundMark x1="95109" y1="88740" x2="50679" y2="92400"/>
                        <a14:foregroundMark x1="50679" y1="92400" x2="65897" y2="86137"/>
                        <a14:foregroundMark x1="65897" y1="86137" x2="31114" y2="81492"/>
                        <a14:foregroundMark x1="31114" y1="81492" x2="16712" y2="82899"/>
                        <a14:foregroundMark x1="16712" y1="82899" x2="67527" y2="88318"/>
                        <a14:foregroundMark x1="12091" y1="78747" x2="3125" y2="77199"/>
                        <a14:foregroundMark x1="14130" y1="79099" x2="12091" y2="78747"/>
                        <a14:foregroundMark x1="67527" y1="88318" x2="14130" y2="79099"/>
                        <a14:foregroundMark x1="3125" y1="77199" x2="11908" y2="18528"/>
                        <a14:foregroundMark x1="10994" y1="14458" x2="1630" y2="7460"/>
                        <a14:foregroundMark x1="1630" y1="7460" x2="543" y2="19353"/>
                        <a14:foregroundMark x1="543" y1="19353" x2="543" y2="19353"/>
                        <a14:foregroundMark x1="5027" y1="985" x2="56658" y2="2885"/>
                        <a14:foregroundMark x1="56658" y1="2885" x2="80707" y2="1759"/>
                        <a14:foregroundMark x1="80707" y1="1759" x2="97690" y2="3941"/>
                        <a14:foregroundMark x1="97690" y1="3941" x2="94429" y2="84166"/>
                        <a14:foregroundMark x1="94429" y1="84166" x2="75679" y2="93526"/>
                        <a14:foregroundMark x1="75679" y1="93526" x2="7880" y2="92892"/>
                        <a14:foregroundMark x1="7880" y1="92892" x2="30978" y2="91977"/>
                        <a14:foregroundMark x1="78261" y1="92540" x2="97418" y2="93385"/>
                        <a14:foregroundMark x1="97418" y1="93385" x2="87636" y2="81703"/>
                        <a14:foregroundMark x1="87636" y1="81703" x2="51359" y2="82970"/>
                        <a14:foregroundMark x1="51359" y1="82970" x2="53125" y2="82970"/>
                        <a14:foregroundMark x1="98234" y1="1548" x2="57609" y2="3941"/>
                        <a14:foregroundMark x1="57609" y1="3941" x2="34918" y2="844"/>
                        <a14:foregroundMark x1="34918" y1="844" x2="6793" y2="2533"/>
                        <a14:foregroundMark x1="6793" y1="2533" x2="70788" y2="774"/>
                        <a14:foregroundMark x1="70788" y1="774" x2="99864" y2="2463"/>
                        <a14:foregroundMark x1="99049" y1="93807" x2="76766" y2="96341"/>
                        <a14:foregroundMark x1="76766" y1="96341" x2="68207" y2="94652"/>
                        <a14:foregroundMark x1="94701" y1="95567" x2="58288" y2="99437"/>
                        <a14:foregroundMark x1="58288" y1="99437" x2="47283" y2="94441"/>
                        <a14:foregroundMark x1="47283" y1="94441" x2="29348" y2="96904"/>
                        <a14:foregroundMark x1="29348" y1="96904" x2="11141" y2="93244"/>
                        <a14:foregroundMark x1="11141" y1="93244" x2="93614" y2="97537"/>
                        <a14:foregroundMark x1="87266" y1="53129" x2="87908" y2="59113"/>
                        <a14:foregroundMark x1="21739" y1="9782" x2="14538" y2="9923"/>
                        <a14:backgroundMark x1="18714" y1="10868" x2="84647" y2="64532"/>
                        <a14:backgroundMark x1="12636" y1="78747" x2="12636" y2="78747"/>
                        <a14:backgroundMark x1="13179" y1="79099" x2="13179" y2="79099"/>
                        <a14:backgroundMark x1="13451" y1="79029" x2="13451" y2="79029"/>
                        <a14:backgroundMark x1="86413" y1="50106" x2="86413" y2="50106"/>
                        <a14:backgroundMark x1="86141" y1="48768" x2="87228" y2="53132"/>
                        <a14:backgroundMark x1="12772" y1="14426" x2="13043" y2="18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73" r="6493"/>
          <a:stretch/>
        </p:blipFill>
        <p:spPr>
          <a:xfrm>
            <a:off x="6090218" y="1628861"/>
            <a:ext cx="2300034" cy="5004474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B88FB794-358F-038C-1A97-3CD3D18D2BAD}"/>
              </a:ext>
            </a:extLst>
          </p:cNvPr>
          <p:cNvSpPr/>
          <p:nvPr/>
        </p:nvSpPr>
        <p:spPr>
          <a:xfrm>
            <a:off x="0" y="1757"/>
            <a:ext cx="12192000" cy="979318"/>
          </a:xfrm>
          <a:prstGeom prst="rect">
            <a:avLst/>
          </a:prstGeom>
          <a:solidFill>
            <a:srgbClr val="DEB6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6" name="Isosceles Triangle 95">
            <a:extLst>
              <a:ext uri="{FF2B5EF4-FFF2-40B4-BE49-F238E27FC236}">
                <a16:creationId xmlns:a16="http://schemas.microsoft.com/office/drawing/2014/main" id="{383ACF72-F9D5-7ADF-16FE-358F0C03BE5A}"/>
              </a:ext>
            </a:extLst>
          </p:cNvPr>
          <p:cNvSpPr/>
          <p:nvPr/>
        </p:nvSpPr>
        <p:spPr>
          <a:xfrm rot="10800000">
            <a:off x="336301" y="466260"/>
            <a:ext cx="1121023" cy="848864"/>
          </a:xfrm>
          <a:prstGeom prst="triangle">
            <a:avLst/>
          </a:prstGeom>
          <a:solidFill>
            <a:srgbClr val="DEB6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505FA73-EF2E-C5AB-A38A-C0AC3422CD27}"/>
              </a:ext>
            </a:extLst>
          </p:cNvPr>
          <p:cNvSpPr txBox="1"/>
          <p:nvPr/>
        </p:nvSpPr>
        <p:spPr>
          <a:xfrm>
            <a:off x="1918896" y="15966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dirty="0" err="1">
                <a:solidFill>
                  <a:srgbClr val="B96D67"/>
                </a:solidFill>
                <a:latin typeface="Bierstadt Display" panose="020B0004020202020204" pitchFamily="34" charset="0"/>
              </a:rPr>
              <a:t>MomMingle</a:t>
            </a:r>
            <a:r>
              <a:rPr lang="en-CA" sz="3200" b="1" dirty="0">
                <a:solidFill>
                  <a:srgbClr val="B96D67"/>
                </a:solidFill>
                <a:latin typeface="Bierstadt Display" panose="020B0004020202020204" pitchFamily="34" charset="0"/>
              </a:rPr>
              <a:t> Screenshots</a:t>
            </a:r>
            <a:endParaRPr lang="en-CA" sz="3200" b="1" i="0" dirty="0">
              <a:solidFill>
                <a:srgbClr val="B96D67"/>
              </a:solidFill>
              <a:effectLst/>
              <a:latin typeface="Bierstadt Display" panose="020B0004020202020204" pitchFamily="34" charset="0"/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E4DDDA25-259B-89FB-FF8C-A768E601B5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280" r="15671" b="20819"/>
          <a:stretch/>
        </p:blipFill>
        <p:spPr>
          <a:xfrm>
            <a:off x="921892" y="102890"/>
            <a:ext cx="938355" cy="640266"/>
          </a:xfrm>
          <a:prstGeom prst="rect">
            <a:avLst/>
          </a:prstGeom>
        </p:spPr>
      </p:pic>
      <p:pic>
        <p:nvPicPr>
          <p:cNvPr id="3" name="Picture 2" descr="A screenshot of a social media page&#10;&#10;Description automatically generated">
            <a:extLst>
              <a:ext uri="{FF2B5EF4-FFF2-40B4-BE49-F238E27FC236}">
                <a16:creationId xmlns:a16="http://schemas.microsoft.com/office/drawing/2014/main" id="{166FBEED-D4B3-AFE0-ABAD-6AD086A5DC2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5"/>
          <a:stretch/>
        </p:blipFill>
        <p:spPr>
          <a:xfrm>
            <a:off x="1640355" y="2186483"/>
            <a:ext cx="1908771" cy="2743657"/>
          </a:xfrm>
          <a:prstGeom prst="rect">
            <a:avLst/>
          </a:prstGeom>
        </p:spPr>
      </p:pic>
      <p:pic>
        <p:nvPicPr>
          <p:cNvPr id="4" name="Picture 3" descr="A screenshot of a social media page&#10;&#10;Description automatically generated">
            <a:extLst>
              <a:ext uri="{FF2B5EF4-FFF2-40B4-BE49-F238E27FC236}">
                <a16:creationId xmlns:a16="http://schemas.microsoft.com/office/drawing/2014/main" id="{8338955D-A845-86A5-9A34-848679C5C4C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31"/>
          <a:stretch/>
        </p:blipFill>
        <p:spPr>
          <a:xfrm>
            <a:off x="1631718" y="5405715"/>
            <a:ext cx="1908771" cy="160016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465116A1-E658-B704-1CF2-8A14ECD60A64}"/>
              </a:ext>
            </a:extLst>
          </p:cNvPr>
          <p:cNvSpPr/>
          <p:nvPr/>
        </p:nvSpPr>
        <p:spPr>
          <a:xfrm>
            <a:off x="1600540" y="2141629"/>
            <a:ext cx="1962866" cy="346420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731AE8BD-106D-0CB9-5FD8-B1C5358F6D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6"/>
          <a:stretch/>
        </p:blipFill>
        <p:spPr>
          <a:xfrm>
            <a:off x="4015094" y="2170991"/>
            <a:ext cx="1871476" cy="298521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0D6F975-DD65-6377-A967-A6EFC9F4587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3"/>
          <a:stretch/>
        </p:blipFill>
        <p:spPr>
          <a:xfrm>
            <a:off x="6307736" y="2170991"/>
            <a:ext cx="1875179" cy="3105859"/>
          </a:xfrm>
          <a:prstGeom prst="rect">
            <a:avLst/>
          </a:prstGeom>
        </p:spPr>
      </p:pic>
      <p:pic>
        <p:nvPicPr>
          <p:cNvPr id="9" name="Picture 8" descr="A screenshot of a social media page&#10;&#10;Description automatically generated">
            <a:extLst>
              <a:ext uri="{FF2B5EF4-FFF2-40B4-BE49-F238E27FC236}">
                <a16:creationId xmlns:a16="http://schemas.microsoft.com/office/drawing/2014/main" id="{E70A4B5B-DCDF-0A7D-B2A4-82C2CB9E97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31"/>
          <a:stretch/>
        </p:blipFill>
        <p:spPr>
          <a:xfrm>
            <a:off x="3994388" y="5399958"/>
            <a:ext cx="1908771" cy="160016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1F34EA1-2567-9B57-DED1-79AF12BBB25B}"/>
              </a:ext>
            </a:extLst>
          </p:cNvPr>
          <p:cNvSpPr/>
          <p:nvPr/>
        </p:nvSpPr>
        <p:spPr>
          <a:xfrm>
            <a:off x="3970640" y="2139061"/>
            <a:ext cx="1962866" cy="346420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 descr="A screenshot of a social media page&#10;&#10;Description automatically generated">
            <a:extLst>
              <a:ext uri="{FF2B5EF4-FFF2-40B4-BE49-F238E27FC236}">
                <a16:creationId xmlns:a16="http://schemas.microsoft.com/office/drawing/2014/main" id="{3802AD50-2993-9F6A-DCDF-EC3D5E7F4A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31"/>
          <a:stretch/>
        </p:blipFill>
        <p:spPr>
          <a:xfrm>
            <a:off x="6306034" y="5409058"/>
            <a:ext cx="1908771" cy="160016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42C347EB-7285-8E34-0A64-4351489332B3}"/>
              </a:ext>
            </a:extLst>
          </p:cNvPr>
          <p:cNvSpPr/>
          <p:nvPr/>
        </p:nvSpPr>
        <p:spPr>
          <a:xfrm>
            <a:off x="6270674" y="2139061"/>
            <a:ext cx="1937585" cy="346420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2888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885DD7F-8DF0-5743-E366-3D9A8D7372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A0D43A-9C79-93D3-D869-2B94902BFE78}"/>
              </a:ext>
            </a:extLst>
          </p:cNvPr>
          <p:cNvSpPr/>
          <p:nvPr/>
        </p:nvSpPr>
        <p:spPr>
          <a:xfrm>
            <a:off x="-1" y="0"/>
            <a:ext cx="12192000" cy="6879387"/>
          </a:xfrm>
          <a:prstGeom prst="rect">
            <a:avLst/>
          </a:prstGeom>
          <a:solidFill>
            <a:srgbClr val="E5EBE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70CD14-44C8-B20F-1BC7-0E2ED5620A92}"/>
              </a:ext>
            </a:extLst>
          </p:cNvPr>
          <p:cNvSpPr txBox="1"/>
          <p:nvPr/>
        </p:nvSpPr>
        <p:spPr>
          <a:xfrm>
            <a:off x="1183155" y="45339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3200" b="1" i="0" dirty="0">
                <a:solidFill>
                  <a:srgbClr val="B96D67"/>
                </a:solidFill>
                <a:effectLst/>
                <a:latin typeface="Bierstadt Display" panose="020B0004020202020204" pitchFamily="34" charset="0"/>
              </a:rPr>
              <a:t>Future Work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F8958B-9DD1-EC57-ECD7-BBFCDDA6DDF4}"/>
              </a:ext>
            </a:extLst>
          </p:cNvPr>
          <p:cNvSpPr/>
          <p:nvPr/>
        </p:nvSpPr>
        <p:spPr>
          <a:xfrm>
            <a:off x="419100" y="1491545"/>
            <a:ext cx="3600449" cy="3943350"/>
          </a:xfrm>
          <a:prstGeom prst="roundRect">
            <a:avLst/>
          </a:prstGeom>
          <a:solidFill>
            <a:srgbClr val="EAD1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045EED-1920-78A0-FBB2-EE015E45B407}"/>
              </a:ext>
            </a:extLst>
          </p:cNvPr>
          <p:cNvSpPr txBox="1"/>
          <p:nvPr/>
        </p:nvSpPr>
        <p:spPr>
          <a:xfrm>
            <a:off x="647699" y="1727156"/>
            <a:ext cx="322897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0D0D0D"/>
                </a:solidFill>
                <a:effectLst/>
                <a:latin typeface="Bierstadt Display" panose="020B0004020202020204" pitchFamily="34" charset="0"/>
              </a:defRPr>
            </a:lvl1pPr>
          </a:lstStyle>
          <a:p>
            <a:r>
              <a:rPr lang="en-US" sz="2800" dirty="0">
                <a:solidFill>
                  <a:srgbClr val="B96D67"/>
                </a:solidFill>
              </a:rPr>
              <a:t>Google API: </a:t>
            </a:r>
          </a:p>
          <a:p>
            <a:endParaRPr lang="en-US" sz="2800" dirty="0">
              <a:solidFill>
                <a:srgbClr val="B96D67"/>
              </a:solidFill>
            </a:endParaRPr>
          </a:p>
          <a:p>
            <a:r>
              <a:rPr lang="en-US" sz="2800" b="0" dirty="0">
                <a:solidFill>
                  <a:srgbClr val="B96D67"/>
                </a:solidFill>
              </a:rPr>
              <a:t>Search feature with geolocation.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769DBA8-A590-0133-187A-8F733A873FD2}"/>
              </a:ext>
            </a:extLst>
          </p:cNvPr>
          <p:cNvSpPr/>
          <p:nvPr/>
        </p:nvSpPr>
        <p:spPr>
          <a:xfrm>
            <a:off x="4420790" y="1491545"/>
            <a:ext cx="3600449" cy="3943350"/>
          </a:xfrm>
          <a:prstGeom prst="roundRect">
            <a:avLst/>
          </a:prstGeom>
          <a:solidFill>
            <a:srgbClr val="EAD1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A7CFB7-1D06-F50F-FE65-93C3CCF4F4E6}"/>
              </a:ext>
            </a:extLst>
          </p:cNvPr>
          <p:cNvSpPr txBox="1"/>
          <p:nvPr/>
        </p:nvSpPr>
        <p:spPr>
          <a:xfrm>
            <a:off x="4610100" y="1727157"/>
            <a:ext cx="32956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 i="0">
                <a:solidFill>
                  <a:srgbClr val="B96D67"/>
                </a:solidFill>
                <a:effectLst/>
                <a:latin typeface="Bierstadt Display" panose="020B0004020202020204" pitchFamily="34" charset="0"/>
              </a:defRPr>
            </a:lvl1pPr>
          </a:lstStyle>
          <a:p>
            <a:r>
              <a:rPr lang="en-CA" dirty="0" err="1"/>
              <a:t>Unattend</a:t>
            </a:r>
            <a:r>
              <a:rPr lang="en-CA" dirty="0"/>
              <a:t> Button</a:t>
            </a:r>
            <a:r>
              <a:rPr lang="en-US" dirty="0"/>
              <a:t>:</a:t>
            </a:r>
          </a:p>
          <a:p>
            <a:r>
              <a:rPr lang="en-US" dirty="0"/>
              <a:t> </a:t>
            </a:r>
          </a:p>
          <a:p>
            <a:r>
              <a:rPr lang="en-US" b="0" dirty="0"/>
              <a:t>Attendee has the option to </a:t>
            </a:r>
            <a:r>
              <a:rPr lang="en-US" b="0" dirty="0" err="1"/>
              <a:t>unattend</a:t>
            </a:r>
            <a:r>
              <a:rPr lang="en-US" b="0" dirty="0"/>
              <a:t> an event after joining it.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39E3712-7AEF-B891-0858-02D8EF95FBAE}"/>
              </a:ext>
            </a:extLst>
          </p:cNvPr>
          <p:cNvSpPr/>
          <p:nvPr/>
        </p:nvSpPr>
        <p:spPr>
          <a:xfrm>
            <a:off x="8404622" y="1468018"/>
            <a:ext cx="3600449" cy="3943350"/>
          </a:xfrm>
          <a:prstGeom prst="roundRect">
            <a:avLst/>
          </a:prstGeom>
          <a:solidFill>
            <a:srgbClr val="EAD1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A35CFF-BCE3-5D1F-298B-E00F13D7F804}"/>
              </a:ext>
            </a:extLst>
          </p:cNvPr>
          <p:cNvSpPr txBox="1"/>
          <p:nvPr/>
        </p:nvSpPr>
        <p:spPr>
          <a:xfrm>
            <a:off x="8553450" y="1727156"/>
            <a:ext cx="32730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 i="0">
                <a:solidFill>
                  <a:srgbClr val="B96D67"/>
                </a:solidFill>
                <a:effectLst/>
                <a:latin typeface="Bierstadt Display" panose="020B0004020202020204" pitchFamily="34" charset="0"/>
              </a:defRPr>
            </a:lvl1pPr>
          </a:lstStyle>
          <a:p>
            <a:r>
              <a:rPr lang="en-US" dirty="0"/>
              <a:t>Future Work:</a:t>
            </a:r>
          </a:p>
          <a:p>
            <a:r>
              <a:rPr lang="en-US" dirty="0"/>
              <a:t> </a:t>
            </a:r>
          </a:p>
          <a:p>
            <a:r>
              <a:rPr lang="en-US" b="0" dirty="0"/>
              <a:t>Range </a:t>
            </a:r>
            <a:r>
              <a:rPr lang="en-US" b="0"/>
              <a:t>of features.</a:t>
            </a:r>
            <a:endParaRPr lang="en-US" b="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47D5E8-C043-3543-F96F-C166E17DC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53" y="253548"/>
            <a:ext cx="644576" cy="68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08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885DD7F-8DF0-5743-E366-3D9A8D7372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08C1DB7A-7D25-4B31-BC8E-0E0BE5477B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3975" y="1077913"/>
            <a:ext cx="9144000" cy="1655762"/>
          </a:xfrm>
        </p:spPr>
        <p:txBody>
          <a:bodyPr/>
          <a:lstStyle/>
          <a:p>
            <a:r>
              <a:rPr lang="en-CA" b="1" i="0" dirty="0">
                <a:solidFill>
                  <a:srgbClr val="0D0D0D"/>
                </a:solidFill>
                <a:effectLst/>
                <a:latin typeface="Söhne"/>
              </a:rPr>
              <a:t>Thank You!</a:t>
            </a:r>
          </a:p>
          <a:p>
            <a:endParaRPr lang="en-CA" b="1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CA" b="0" i="0" dirty="0">
                <a:solidFill>
                  <a:srgbClr val="0D0D0D"/>
                </a:solidFill>
                <a:effectLst/>
                <a:latin typeface="Söhne"/>
              </a:rPr>
              <a:t>Any Questions?</a:t>
            </a:r>
          </a:p>
          <a:p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94AD65-810F-5A59-2CE7-32E8332FC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612" y="3429000"/>
            <a:ext cx="2810726" cy="298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6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885DD7F-8DF0-5743-E366-3D9A8D7372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0FBA34-702A-041C-2C42-EC75522B70F7}"/>
              </a:ext>
            </a:extLst>
          </p:cNvPr>
          <p:cNvSpPr txBox="1"/>
          <p:nvPr/>
        </p:nvSpPr>
        <p:spPr>
          <a:xfrm>
            <a:off x="2976563" y="1026933"/>
            <a:ext cx="623887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ierstadt Display" panose="020B0004020202020204" pitchFamily="34" charset="0"/>
              </a:rPr>
              <a:t>Proposal by </a:t>
            </a:r>
          </a:p>
          <a:p>
            <a:pPr algn="ctr"/>
            <a:endParaRPr lang="en-CA" sz="2400" b="1" dirty="0">
              <a:solidFill>
                <a:schemeClr val="tx1">
                  <a:lumMod val="75000"/>
                  <a:lumOff val="25000"/>
                </a:schemeClr>
              </a:solidFill>
              <a:latin typeface="Bierstadt Display" panose="020B0004020202020204" pitchFamily="34" charset="0"/>
            </a:endParaRPr>
          </a:p>
          <a:p>
            <a:pPr algn="ctr"/>
            <a:r>
              <a:rPr lang="en-CA" sz="2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ierstadt Display" panose="020B0004020202020204" pitchFamily="34" charset="0"/>
              </a:rPr>
              <a:t>Bo Kyung Kim</a:t>
            </a:r>
          </a:p>
          <a:p>
            <a:pPr algn="ctr"/>
            <a:r>
              <a:rPr lang="en-CA" sz="2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ierstadt Display" panose="020B0004020202020204" pitchFamily="34" charset="0"/>
              </a:rPr>
              <a:t>Karina De Vargas Pereira</a:t>
            </a:r>
          </a:p>
          <a:p>
            <a:pPr algn="ctr"/>
            <a:r>
              <a:rPr lang="en-CA" sz="2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ierstadt Display" panose="020B0004020202020204" pitchFamily="34" charset="0"/>
              </a:rPr>
              <a:t>Sophie Hsu</a:t>
            </a:r>
          </a:p>
          <a:p>
            <a:pPr algn="ctr"/>
            <a:endParaRPr lang="en-CA" sz="2400" b="1" dirty="0">
              <a:solidFill>
                <a:schemeClr val="tx1">
                  <a:lumMod val="75000"/>
                  <a:lumOff val="25000"/>
                </a:schemeClr>
              </a:solidFill>
              <a:latin typeface="Bierstadt Display" panose="020B0004020202020204" pitchFamily="34" charset="0"/>
            </a:endParaRPr>
          </a:p>
          <a:p>
            <a:pPr algn="ctr"/>
            <a:endParaRPr lang="en-CA" sz="2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Bierstadt Display" panose="020B0004020202020204" pitchFamily="34" charset="0"/>
            </a:endParaRPr>
          </a:p>
          <a:p>
            <a:pPr algn="ctr"/>
            <a:r>
              <a:rPr lang="en-CA" sz="2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ierstadt Display" panose="020B0004020202020204" pitchFamily="34" charset="0"/>
              </a:rPr>
              <a:t>John Abbott College – FSD10</a:t>
            </a:r>
          </a:p>
        </p:txBody>
      </p:sp>
    </p:spTree>
    <p:extLst>
      <p:ext uri="{BB962C8B-B14F-4D97-AF65-F5344CB8AC3E}">
        <p14:creationId xmlns:p14="http://schemas.microsoft.com/office/powerpoint/2010/main" val="213464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FDF5-E679-9774-CD0D-910FBC71A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3BEE0-7045-F61C-F0FF-B45908174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04697-7B71-F4CD-5D89-193C87B6C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" y="80495"/>
            <a:ext cx="12003175" cy="6697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A8452-F49F-2C1F-038C-B16ECA53C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13" y="230188"/>
            <a:ext cx="1112729" cy="100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15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FDF5-E679-9774-CD0D-910FBC71A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3BEE0-7045-F61C-F0FF-B45908174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77C01-5ADC-D926-059A-6820922B1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4" y="42390"/>
            <a:ext cx="11936491" cy="6773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111DF4-3353-CEF9-5022-74D7F08DB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5" t="596" r="16806" b="-596"/>
          <a:stretch/>
        </p:blipFill>
        <p:spPr>
          <a:xfrm>
            <a:off x="546101" y="162898"/>
            <a:ext cx="901700" cy="10240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6F8044-7212-B7B2-33F4-405A8BBE035A}"/>
              </a:ext>
            </a:extLst>
          </p:cNvPr>
          <p:cNvSpPr/>
          <p:nvPr/>
        </p:nvSpPr>
        <p:spPr>
          <a:xfrm>
            <a:off x="1447801" y="-1847850"/>
            <a:ext cx="2914649" cy="1251593"/>
          </a:xfrm>
          <a:prstGeom prst="rect">
            <a:avLst/>
          </a:prstGeom>
          <a:solidFill>
            <a:srgbClr val="E5EB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1164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FDF5-E679-9774-CD0D-910FBC71A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3BEE0-7045-F61C-F0FF-B45908174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62576-1511-8B4E-9D5D-9AFB3E5EE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6" y="80495"/>
            <a:ext cx="12022228" cy="6697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679547-0CCF-FD21-D0EA-2069D0AFA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5" t="596" r="16806" b="-596"/>
          <a:stretch/>
        </p:blipFill>
        <p:spPr>
          <a:xfrm>
            <a:off x="546101" y="162898"/>
            <a:ext cx="901700" cy="102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81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885DD7F-8DF0-5743-E366-3D9A8D7372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A0D43A-9C79-93D3-D869-2B94902BFE78}"/>
              </a:ext>
            </a:extLst>
          </p:cNvPr>
          <p:cNvSpPr/>
          <p:nvPr/>
        </p:nvSpPr>
        <p:spPr>
          <a:xfrm>
            <a:off x="-1" y="0"/>
            <a:ext cx="12192000" cy="6879387"/>
          </a:xfrm>
          <a:prstGeom prst="rect">
            <a:avLst/>
          </a:prstGeom>
          <a:solidFill>
            <a:srgbClr val="E5EBE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70CD14-44C8-B20F-1BC7-0E2ED5620A92}"/>
              </a:ext>
            </a:extLst>
          </p:cNvPr>
          <p:cNvSpPr txBox="1"/>
          <p:nvPr/>
        </p:nvSpPr>
        <p:spPr>
          <a:xfrm>
            <a:off x="1183155" y="45339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3200" b="1" i="0" dirty="0">
                <a:solidFill>
                  <a:srgbClr val="B96D67"/>
                </a:solidFill>
                <a:effectLst/>
                <a:latin typeface="Bierstadt Display" panose="020B0004020202020204" pitchFamily="34" charset="0"/>
              </a:rPr>
              <a:t>Project Description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F8958B-9DD1-EC57-ECD7-BBFCDDA6DDF4}"/>
              </a:ext>
            </a:extLst>
          </p:cNvPr>
          <p:cNvSpPr/>
          <p:nvPr/>
        </p:nvSpPr>
        <p:spPr>
          <a:xfrm>
            <a:off x="419100" y="1491545"/>
            <a:ext cx="3600449" cy="3943350"/>
          </a:xfrm>
          <a:prstGeom prst="roundRect">
            <a:avLst/>
          </a:prstGeom>
          <a:solidFill>
            <a:srgbClr val="EAD1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045EED-1920-78A0-FBB2-EE015E45B407}"/>
              </a:ext>
            </a:extLst>
          </p:cNvPr>
          <p:cNvSpPr txBox="1"/>
          <p:nvPr/>
        </p:nvSpPr>
        <p:spPr>
          <a:xfrm>
            <a:off x="647699" y="1727156"/>
            <a:ext cx="32289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0D0D0D"/>
                </a:solidFill>
                <a:effectLst/>
                <a:latin typeface="Bierstadt Display" panose="020B0004020202020204" pitchFamily="34" charset="0"/>
              </a:defRPr>
            </a:lvl1pPr>
          </a:lstStyle>
          <a:p>
            <a:r>
              <a:rPr lang="en-US" sz="2800" dirty="0">
                <a:solidFill>
                  <a:srgbClr val="B96D67"/>
                </a:solidFill>
              </a:rPr>
              <a:t>Versatile: </a:t>
            </a:r>
          </a:p>
          <a:p>
            <a:endParaRPr lang="en-US" sz="2800" dirty="0">
              <a:solidFill>
                <a:srgbClr val="B96D67"/>
              </a:solidFill>
            </a:endParaRPr>
          </a:p>
          <a:p>
            <a:r>
              <a:rPr lang="en-US" sz="2800" b="0" dirty="0">
                <a:solidFill>
                  <a:srgbClr val="B96D67"/>
                </a:solidFill>
              </a:rPr>
              <a:t>Designed to cater to various lifestyles, schedules, and preferences.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769DBA8-A590-0133-187A-8F733A873FD2}"/>
              </a:ext>
            </a:extLst>
          </p:cNvPr>
          <p:cNvSpPr/>
          <p:nvPr/>
        </p:nvSpPr>
        <p:spPr>
          <a:xfrm>
            <a:off x="4420790" y="1491545"/>
            <a:ext cx="3600449" cy="3943350"/>
          </a:xfrm>
          <a:prstGeom prst="roundRect">
            <a:avLst/>
          </a:prstGeom>
          <a:solidFill>
            <a:srgbClr val="EAD1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A7CFB7-1D06-F50F-FE65-93C3CCF4F4E6}"/>
              </a:ext>
            </a:extLst>
          </p:cNvPr>
          <p:cNvSpPr txBox="1"/>
          <p:nvPr/>
        </p:nvSpPr>
        <p:spPr>
          <a:xfrm>
            <a:off x="4610100" y="1727157"/>
            <a:ext cx="329565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 i="0">
                <a:solidFill>
                  <a:srgbClr val="B96D67"/>
                </a:solidFill>
                <a:effectLst/>
                <a:latin typeface="Bierstadt Display" panose="020B0004020202020204" pitchFamily="34" charset="0"/>
              </a:defRPr>
            </a:lvl1pPr>
          </a:lstStyle>
          <a:p>
            <a:r>
              <a:rPr lang="en-US" dirty="0"/>
              <a:t>Inclusive:</a:t>
            </a:r>
          </a:p>
          <a:p>
            <a:r>
              <a:rPr lang="en-US" dirty="0"/>
              <a:t> </a:t>
            </a:r>
          </a:p>
          <a:p>
            <a:r>
              <a:rPr lang="en-US" b="0" dirty="0"/>
              <a:t>Fosters a supportive and inclusive community for all types of moms.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39E3712-7AEF-B891-0858-02D8EF95FBAE}"/>
              </a:ext>
            </a:extLst>
          </p:cNvPr>
          <p:cNvSpPr/>
          <p:nvPr/>
        </p:nvSpPr>
        <p:spPr>
          <a:xfrm>
            <a:off x="8404622" y="1468018"/>
            <a:ext cx="3600449" cy="3943350"/>
          </a:xfrm>
          <a:prstGeom prst="roundRect">
            <a:avLst/>
          </a:prstGeom>
          <a:solidFill>
            <a:srgbClr val="EAD1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A35CFF-BCE3-5D1F-298B-E00F13D7F804}"/>
              </a:ext>
            </a:extLst>
          </p:cNvPr>
          <p:cNvSpPr txBox="1"/>
          <p:nvPr/>
        </p:nvSpPr>
        <p:spPr>
          <a:xfrm>
            <a:off x="8553450" y="1727156"/>
            <a:ext cx="327302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1" i="0">
                <a:solidFill>
                  <a:srgbClr val="B96D67"/>
                </a:solidFill>
                <a:effectLst/>
                <a:latin typeface="Bierstadt Display" panose="020B0004020202020204" pitchFamily="34" charset="0"/>
              </a:defRPr>
            </a:lvl1pPr>
          </a:lstStyle>
          <a:p>
            <a:r>
              <a:rPr lang="en-US" dirty="0"/>
              <a:t>Features:</a:t>
            </a:r>
          </a:p>
          <a:p>
            <a:r>
              <a:rPr lang="en-US" dirty="0"/>
              <a:t> </a:t>
            </a:r>
          </a:p>
          <a:p>
            <a:r>
              <a:rPr lang="en-US" b="0" dirty="0"/>
              <a:t>Range of features and functionalities to accommodate diverse needs.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47D5E8-C043-3543-F96F-C166E17DC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53" y="253548"/>
            <a:ext cx="644576" cy="68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3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885DD7F-8DF0-5743-E366-3D9A8D7372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08C1DB7A-7D25-4B31-BC8E-0E0BE5477B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83F4B7-1338-B349-3744-8DE4470E154C}"/>
              </a:ext>
            </a:extLst>
          </p:cNvPr>
          <p:cNvSpPr/>
          <p:nvPr/>
        </p:nvSpPr>
        <p:spPr>
          <a:xfrm>
            <a:off x="-496430" y="0"/>
            <a:ext cx="12688429" cy="6879387"/>
          </a:xfrm>
          <a:prstGeom prst="rect">
            <a:avLst/>
          </a:prstGeom>
          <a:solidFill>
            <a:srgbClr val="E5EBE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DF440-AC8C-25DE-0823-7AEBCBEF689A}"/>
              </a:ext>
            </a:extLst>
          </p:cNvPr>
          <p:cNvSpPr txBox="1"/>
          <p:nvPr/>
        </p:nvSpPr>
        <p:spPr>
          <a:xfrm>
            <a:off x="-2629047" y="745777"/>
            <a:ext cx="18764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b="1" i="0" dirty="0">
                <a:solidFill>
                  <a:srgbClr val="0D0D0D"/>
                </a:solidFill>
                <a:effectLst/>
                <a:latin typeface="Söhne"/>
              </a:rPr>
              <a:t>Front-end: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0D0D0D"/>
                </a:solidFill>
                <a:effectLst/>
                <a:latin typeface="Söhne"/>
              </a:rPr>
              <a:t>React.js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0D0D0D"/>
                </a:solidFill>
                <a:effectLst/>
                <a:latin typeface="Söhne"/>
              </a:rPr>
              <a:t>HTML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0D0D0D"/>
                </a:solidFill>
                <a:effectLst/>
                <a:latin typeface="Söhne"/>
              </a:rPr>
              <a:t>CSS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0D0D0D"/>
                </a:solidFill>
                <a:effectLst/>
                <a:latin typeface="Söhne"/>
              </a:rPr>
              <a:t>JavaScript</a:t>
            </a:r>
          </a:p>
          <a:p>
            <a:pPr algn="l"/>
            <a:endParaRPr lang="en-CA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DA6F8-0AE7-8C27-8004-2BE188B9FF29}"/>
              </a:ext>
            </a:extLst>
          </p:cNvPr>
          <p:cNvSpPr txBox="1"/>
          <p:nvPr/>
        </p:nvSpPr>
        <p:spPr>
          <a:xfrm>
            <a:off x="5257799" y="-1728479"/>
            <a:ext cx="16764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b="1" i="0" dirty="0">
                <a:solidFill>
                  <a:srgbClr val="0D0D0D"/>
                </a:solidFill>
                <a:effectLst/>
                <a:latin typeface="Söhne"/>
              </a:rPr>
              <a:t>Back-end: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0D0D0D"/>
                </a:solidFill>
                <a:effectLst/>
                <a:latin typeface="Söhne"/>
              </a:rPr>
              <a:t>Node.js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0D0D0D"/>
                </a:solidFill>
                <a:effectLst/>
                <a:latin typeface="Söhne"/>
              </a:rPr>
              <a:t>Express.js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7704C-C37E-BF88-025E-12B68AD32404}"/>
              </a:ext>
            </a:extLst>
          </p:cNvPr>
          <p:cNvSpPr txBox="1"/>
          <p:nvPr/>
        </p:nvSpPr>
        <p:spPr>
          <a:xfrm>
            <a:off x="13220863" y="6413050"/>
            <a:ext cx="25431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b="1" i="0" dirty="0">
                <a:solidFill>
                  <a:srgbClr val="0D0D0D"/>
                </a:solidFill>
                <a:effectLst/>
                <a:latin typeface="Söhne"/>
              </a:rPr>
              <a:t>Database: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0D0D0D"/>
                </a:solidFill>
                <a:effectLst/>
                <a:latin typeface="Söhne"/>
              </a:rPr>
              <a:t>MySQL</a:t>
            </a:r>
          </a:p>
          <a:p>
            <a:pPr algn="l"/>
            <a:r>
              <a:rPr lang="en-CA" b="1" i="0" dirty="0">
                <a:solidFill>
                  <a:srgbClr val="0D0D0D"/>
                </a:solidFill>
                <a:effectLst/>
                <a:latin typeface="Söhne"/>
              </a:rPr>
              <a:t>Authentication: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0D0D0D"/>
                </a:solidFill>
                <a:effectLst/>
                <a:latin typeface="Söhne"/>
              </a:rPr>
              <a:t>JSON Web Tokens (JWT)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DFC58-2791-4DC3-0E05-61067FE1B1A0}"/>
              </a:ext>
            </a:extLst>
          </p:cNvPr>
          <p:cNvSpPr txBox="1"/>
          <p:nvPr/>
        </p:nvSpPr>
        <p:spPr>
          <a:xfrm>
            <a:off x="1183155" y="45339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3200" b="1" i="0" dirty="0">
                <a:solidFill>
                  <a:srgbClr val="0D0D0D"/>
                </a:solidFill>
                <a:effectLst/>
                <a:latin typeface="Söhne"/>
              </a:rPr>
              <a:t>Technologies Used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C38570-5B5C-0129-13AA-D40B503FF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53" y="253548"/>
            <a:ext cx="644576" cy="68436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4011561-DAA3-EEA2-F929-273EB3EDC2FF}"/>
              </a:ext>
            </a:extLst>
          </p:cNvPr>
          <p:cNvSpPr/>
          <p:nvPr/>
        </p:nvSpPr>
        <p:spPr>
          <a:xfrm>
            <a:off x="215547" y="1230346"/>
            <a:ext cx="7390079" cy="544285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6F95C40-85A4-CFBE-9F6C-281FDF4E9169}"/>
              </a:ext>
            </a:extLst>
          </p:cNvPr>
          <p:cNvSpPr/>
          <p:nvPr/>
        </p:nvSpPr>
        <p:spPr>
          <a:xfrm>
            <a:off x="7778385" y="1230345"/>
            <a:ext cx="4233582" cy="544285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CEC92E-3F30-10A0-E9A7-583EE1CA3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49" y="1538571"/>
            <a:ext cx="2410160" cy="28913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B092CD-5099-D3D8-46D2-7410674EC6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85" t="11354" r="8341" b="14159"/>
          <a:stretch/>
        </p:blipFill>
        <p:spPr>
          <a:xfrm>
            <a:off x="3493603" y="1664869"/>
            <a:ext cx="3445686" cy="16557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819035-0054-C4D9-B32B-A323D2064F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5373" y="1465651"/>
            <a:ext cx="1624923" cy="14242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DDB0A5-BD18-E0EF-BCED-F5C568F3EF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978" y="4843965"/>
            <a:ext cx="2006666" cy="13880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98B8AD-7297-DA2B-DE40-04BC9A3D37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3603" y="3652466"/>
            <a:ext cx="3440598" cy="15649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04991C-5446-283D-D02F-28C5E3533C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5858" y="1664870"/>
            <a:ext cx="1763084" cy="11509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0A01E0-ABBA-382E-CE26-73923718D9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3530" y="3055727"/>
            <a:ext cx="3823292" cy="8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97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FDF5-E679-9774-CD0D-910FBC71A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3BEE0-7045-F61C-F0FF-B45908174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ABC8B-2E02-93F5-C733-C4A24401F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" y="56679"/>
            <a:ext cx="12003175" cy="6744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4E6A8C-DE16-A664-4A9E-9BEDD0080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5" t="596" r="16806" b="-596"/>
          <a:stretch/>
        </p:blipFill>
        <p:spPr>
          <a:xfrm>
            <a:off x="546101" y="162898"/>
            <a:ext cx="901700" cy="102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28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FDF5-E679-9774-CD0D-910FBC71A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3BEE0-7045-F61C-F0FF-B45908174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2F2B3-9FF2-EE5E-F5EF-6D3A649A1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1" y="104311"/>
            <a:ext cx="11946017" cy="6649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A2660C-5B3D-9A44-D145-CCDD1DEE5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13" y="230188"/>
            <a:ext cx="1112729" cy="100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78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155</Words>
  <Application>Microsoft Office PowerPoint</Application>
  <PresentationFormat>Widescreen</PresentationFormat>
  <Paragraphs>60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Bierstadt Display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MomMingle</dc:title>
  <dc:creator>De Vargas Pereira, Karina</dc:creator>
  <cp:lastModifiedBy>De Vargas Pereira, Karina</cp:lastModifiedBy>
  <cp:revision>31</cp:revision>
  <dcterms:created xsi:type="dcterms:W3CDTF">2024-03-13T18:17:34Z</dcterms:created>
  <dcterms:modified xsi:type="dcterms:W3CDTF">2024-03-14T20:38:54Z</dcterms:modified>
</cp:coreProperties>
</file>